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89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1" d="100"/>
          <a:sy n="61" d="100"/>
        </p:scale>
        <p:origin x="2539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27682-159E-41F3-A10A-9168F3DA4744}" type="datetimeFigureOut">
              <a:rPr lang="en-GB" smtClean="0"/>
              <a:t>20/02/2023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FA3B8-5F79-4CD3-9146-5DA7C31D01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9445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27682-159E-41F3-A10A-9168F3DA4744}" type="datetimeFigureOut">
              <a:rPr lang="en-GB" smtClean="0"/>
              <a:t>20/02/2023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FA3B8-5F79-4CD3-9146-5DA7C31D01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1227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27682-159E-41F3-A10A-9168F3DA4744}" type="datetimeFigureOut">
              <a:rPr lang="en-GB" smtClean="0"/>
              <a:t>20/02/2023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FA3B8-5F79-4CD3-9146-5DA7C31D01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60469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27682-159E-41F3-A10A-9168F3DA4744}" type="datetimeFigureOut">
              <a:rPr lang="en-GB" smtClean="0"/>
              <a:t>20/02/2023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FA3B8-5F79-4CD3-9146-5DA7C31D01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354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27682-159E-41F3-A10A-9168F3DA4744}" type="datetimeFigureOut">
              <a:rPr lang="en-GB" smtClean="0"/>
              <a:t>20/02/2023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FA3B8-5F79-4CD3-9146-5DA7C31D01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1832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27682-159E-41F3-A10A-9168F3DA4744}" type="datetimeFigureOut">
              <a:rPr lang="en-GB" smtClean="0"/>
              <a:t>20/02/2023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FA3B8-5F79-4CD3-9146-5DA7C31D01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5537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27682-159E-41F3-A10A-9168F3DA4744}" type="datetimeFigureOut">
              <a:rPr lang="en-GB" smtClean="0"/>
              <a:t>20/02/2023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FA3B8-5F79-4CD3-9146-5DA7C31D01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6582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27682-159E-41F3-A10A-9168F3DA4744}" type="datetimeFigureOut">
              <a:rPr lang="en-GB" smtClean="0"/>
              <a:t>20/02/2023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FA3B8-5F79-4CD3-9146-5DA7C31D01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3476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27682-159E-41F3-A10A-9168F3DA4744}" type="datetimeFigureOut">
              <a:rPr lang="en-GB" smtClean="0"/>
              <a:t>20/02/2023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FA3B8-5F79-4CD3-9146-5DA7C31D01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77962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27682-159E-41F3-A10A-9168F3DA4744}" type="datetimeFigureOut">
              <a:rPr lang="en-GB" smtClean="0"/>
              <a:t>20/02/2023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FA3B8-5F79-4CD3-9146-5DA7C31D01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0267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27682-159E-41F3-A10A-9168F3DA4744}" type="datetimeFigureOut">
              <a:rPr lang="en-GB" smtClean="0"/>
              <a:t>20/02/2023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FA3B8-5F79-4CD3-9146-5DA7C31D01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0636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27682-159E-41F3-A10A-9168F3DA4744}" type="datetimeFigureOut">
              <a:rPr lang="en-GB" smtClean="0"/>
              <a:t>20/02/2023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CFA3B8-5F79-4CD3-9146-5DA7C31D01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4221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6222" y="332036"/>
            <a:ext cx="1846328" cy="120032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2920" y="332036"/>
            <a:ext cx="4473302" cy="1200329"/>
          </a:xfrm>
          <a:prstGeom prst="rect">
            <a:avLst/>
          </a:prstGeom>
          <a:solidFill>
            <a:srgbClr val="1789FC"/>
          </a:solidFill>
          <a:ln>
            <a:solidFill>
              <a:srgbClr val="1789FC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Range of artists and designers studied at Edale Rise </a:t>
            </a:r>
          </a:p>
          <a:p>
            <a:endParaRPr lang="en-GB" sz="2400" b="1" dirty="0">
              <a:solidFill>
                <a:schemeClr val="bg1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8048846"/>
              </p:ext>
            </p:extLst>
          </p:nvPr>
        </p:nvGraphicFramePr>
        <p:xfrm>
          <a:off x="308683" y="2426055"/>
          <a:ext cx="6051753" cy="695959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5281">
                  <a:extLst>
                    <a:ext uri="{9D8B030D-6E8A-4147-A177-3AD203B41FA5}">
                      <a16:colId xmlns:a16="http://schemas.microsoft.com/office/drawing/2014/main" val="2675865"/>
                    </a:ext>
                  </a:extLst>
                </a:gridCol>
                <a:gridCol w="2743236">
                  <a:extLst>
                    <a:ext uri="{9D8B030D-6E8A-4147-A177-3AD203B41FA5}">
                      <a16:colId xmlns:a16="http://schemas.microsoft.com/office/drawing/2014/main" val="643886186"/>
                    </a:ext>
                  </a:extLst>
                </a:gridCol>
                <a:gridCol w="2743236">
                  <a:extLst>
                    <a:ext uri="{9D8B030D-6E8A-4147-A177-3AD203B41FA5}">
                      <a16:colId xmlns:a16="http://schemas.microsoft.com/office/drawing/2014/main" val="1178719052"/>
                    </a:ext>
                  </a:extLst>
                </a:gridCol>
              </a:tblGrid>
              <a:tr h="1420326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EYFS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Wassily</a:t>
                      </a:r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Kandinsky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5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Megan Coyle </a:t>
                      </a:r>
                      <a:endParaRPr lang="en-US" sz="1350" b="0" i="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Hanoch</a:t>
                      </a:r>
                      <a:r>
                        <a:rPr lang="en-GB" sz="135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35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Piven</a:t>
                      </a:r>
                      <a:endParaRPr lang="en-GB" sz="135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400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Beth </a:t>
                      </a:r>
                      <a:r>
                        <a:rPr lang="en-GB" sz="14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Cavener</a:t>
                      </a:r>
                      <a:endParaRPr lang="en-GB" sz="14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Julie Wilson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3110975"/>
                  </a:ext>
                </a:extLst>
              </a:tr>
              <a:tr h="1420326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KS1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 smtClean="0"/>
                        <a:t>Bridget Riley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aseline="0" dirty="0" err="1" smtClean="0"/>
                        <a:t>Zaira</a:t>
                      </a:r>
                      <a:r>
                        <a:rPr lang="en-US" sz="1400" baseline="0" dirty="0" smtClean="0"/>
                        <a:t> Forman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aseline="0" dirty="0" smtClean="0"/>
                        <a:t>Louise Bourgeois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aseline="0" dirty="0" smtClean="0"/>
                        <a:t>Clarice Cliff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aseline="0" dirty="0" smtClean="0"/>
                        <a:t>Jasper Johns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aseline="0" dirty="0" err="1" smtClean="0"/>
                        <a:t>Romane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Beaden</a:t>
                      </a:r>
                      <a:endParaRPr lang="en-US" sz="1400" baseline="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aseline="0" dirty="0" smtClean="0"/>
                        <a:t>Rachel Whitehead</a:t>
                      </a:r>
                      <a:endParaRPr lang="en-GB" sz="140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0076482"/>
                  </a:ext>
                </a:extLst>
              </a:tr>
              <a:tr h="2059473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LKS2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 smtClean="0"/>
                        <a:t>Georgia O’Keefe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aseline="0" dirty="0" smtClean="0"/>
                        <a:t>Maud Purdy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aseline="0" dirty="0" err="1" smtClean="0"/>
                        <a:t>Anotony</a:t>
                      </a:r>
                      <a:r>
                        <a:rPr lang="en-US" sz="1400" baseline="0" dirty="0" smtClean="0"/>
                        <a:t> Claro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aseline="0" dirty="0" smtClean="0"/>
                        <a:t>Ruth </a:t>
                      </a:r>
                      <a:r>
                        <a:rPr lang="en-US" sz="1400" baseline="0" dirty="0" err="1" smtClean="0"/>
                        <a:t>Asawa</a:t>
                      </a:r>
                      <a:endParaRPr lang="en-US" sz="1400" baseline="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aseline="0" dirty="0" smtClean="0"/>
                        <a:t>George Seurat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aseline="0" dirty="0" smtClean="0"/>
                        <a:t>Ed </a:t>
                      </a:r>
                      <a:r>
                        <a:rPr lang="en-US" sz="1400" baseline="0" dirty="0" err="1" smtClean="0"/>
                        <a:t>Ruscha</a:t>
                      </a:r>
                      <a:endParaRPr lang="en-US" sz="1400" baseline="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aseline="0" dirty="0" smtClean="0"/>
                        <a:t>Fernando </a:t>
                      </a:r>
                      <a:r>
                        <a:rPr lang="en-US" sz="1400" baseline="0" dirty="0" err="1" smtClean="0"/>
                        <a:t>Botero</a:t>
                      </a:r>
                      <a:endParaRPr lang="en-US" sz="1400" baseline="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aseline="0" dirty="0" smtClean="0"/>
                        <a:t>Albert Giacometti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aseline="0" dirty="0" smtClean="0"/>
                        <a:t>Henry Moore</a:t>
                      </a:r>
                      <a:endParaRPr lang="en-GB" sz="140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9125336"/>
                  </a:ext>
                </a:extLst>
              </a:tr>
              <a:tr h="2059473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UKS2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 err="1" smtClean="0">
                          <a:effectLst/>
                        </a:rPr>
                        <a:t>Chila</a:t>
                      </a:r>
                      <a:r>
                        <a:rPr lang="en-GB" sz="1400" kern="1200" dirty="0" smtClean="0">
                          <a:effectLst/>
                        </a:rPr>
                        <a:t> </a:t>
                      </a:r>
                      <a:r>
                        <a:rPr lang="en-GB" sz="1400" kern="1200" dirty="0" err="1" smtClean="0">
                          <a:effectLst/>
                        </a:rPr>
                        <a:t>Kumari</a:t>
                      </a:r>
                      <a:r>
                        <a:rPr lang="en-GB" sz="1400" kern="1200" dirty="0" smtClean="0">
                          <a:effectLst/>
                        </a:rPr>
                        <a:t> Burman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 smtClean="0">
                          <a:effectLst/>
                        </a:rPr>
                        <a:t>Sonia Boyce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 smtClean="0">
                          <a:effectLst/>
                        </a:rPr>
                        <a:t>Frida Kahlo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 smtClean="0">
                          <a:effectLst/>
                        </a:rPr>
                        <a:t>Vincent Van</a:t>
                      </a:r>
                      <a:r>
                        <a:rPr lang="en-GB" sz="1400" kern="1200" baseline="0" dirty="0" smtClean="0">
                          <a:effectLst/>
                        </a:rPr>
                        <a:t> Gough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baseline="0" dirty="0" err="1" smtClean="0">
                          <a:effectLst/>
                        </a:rPr>
                        <a:t>Njideka</a:t>
                      </a:r>
                      <a:r>
                        <a:rPr lang="en-GB" sz="1400" kern="1200" baseline="0" dirty="0" smtClean="0">
                          <a:effectLst/>
                        </a:rPr>
                        <a:t> </a:t>
                      </a:r>
                      <a:r>
                        <a:rPr lang="en-GB" sz="1400" kern="1200" baseline="0" dirty="0" err="1" smtClean="0">
                          <a:effectLst/>
                        </a:rPr>
                        <a:t>Akunji</a:t>
                      </a:r>
                      <a:r>
                        <a:rPr lang="en-GB" sz="1400" kern="1200" baseline="0" dirty="0" smtClean="0">
                          <a:effectLst/>
                        </a:rPr>
                        <a:t> Crosby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baseline="0" dirty="0" smtClean="0">
                          <a:effectLst/>
                        </a:rPr>
                        <a:t>Hannah Hoch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baseline="0" dirty="0" smtClean="0">
                          <a:effectLst/>
                        </a:rPr>
                        <a:t>Edward Weston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u="none" strike="noStrike" kern="1200" baseline="0" dirty="0" smtClean="0"/>
                        <a:t>Derek O </a:t>
                      </a:r>
                      <a:r>
                        <a:rPr lang="en-GB" sz="1400" u="none" strike="noStrike" kern="1200" baseline="0" dirty="0" err="1" smtClean="0"/>
                        <a:t>Boateng</a:t>
                      </a:r>
                      <a:endParaRPr lang="en-GB" sz="1400" u="none" strike="noStrike" kern="1200" baseline="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u="none" strike="noStrike" kern="1200" baseline="0" dirty="0" smtClean="0"/>
                        <a:t>Chuck Close</a:t>
                      </a:r>
                      <a:endParaRPr lang="en-GB" sz="1400" b="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6959255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42921" y="1765301"/>
            <a:ext cx="6183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At Edale Rise, we study a </a:t>
            </a:r>
            <a:r>
              <a:rPr lang="en-US" sz="1200" smtClean="0"/>
              <a:t>diverse </a:t>
            </a:r>
            <a:r>
              <a:rPr lang="en-US" sz="1200" smtClean="0"/>
              <a:t>range of </a:t>
            </a:r>
            <a:r>
              <a:rPr lang="en-US" sz="1200" dirty="0" smtClean="0"/>
              <a:t>artists. The artists below are encountered and studied as children progress through the Kapow scheme of work. </a:t>
            </a:r>
            <a:endParaRPr lang="en-GB" sz="1200" dirty="0"/>
          </a:p>
        </p:txBody>
      </p:sp>
      <p:sp>
        <p:nvSpPr>
          <p:cNvPr id="7" name="Rectangle 6"/>
          <p:cNvSpPr/>
          <p:nvPr/>
        </p:nvSpPr>
        <p:spPr>
          <a:xfrm>
            <a:off x="139700" y="139700"/>
            <a:ext cx="6578600" cy="955040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547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</TotalTime>
  <Words>106</Words>
  <Application>Microsoft Office PowerPoint</Application>
  <PresentationFormat>A4 Paper (210x297 mm)</PresentationFormat>
  <Paragraphs>36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dm crosby</dc:creator>
  <cp:lastModifiedBy>dm crosby</cp:lastModifiedBy>
  <cp:revision>5</cp:revision>
  <dcterms:created xsi:type="dcterms:W3CDTF">2023-01-25T13:41:15Z</dcterms:created>
  <dcterms:modified xsi:type="dcterms:W3CDTF">2023-02-20T09:53:12Z</dcterms:modified>
</cp:coreProperties>
</file>