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0" d="100"/>
          <a:sy n="60" d="100"/>
        </p:scale>
        <p:origin x="2558"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298310-1F00-4F21-B0B4-5FCB3F0CB39E}"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43FC30CC-A502-49F6-B62E-A60CE20278EF}">
      <dgm:prSet phldrT="[Text]"/>
      <dgm:spPr/>
      <dgm:t>
        <a:bodyPr/>
        <a:lstStyle/>
        <a:p>
          <a:r>
            <a:rPr lang="en-GB" dirty="0"/>
            <a:t>To ensure children are well rounded pupils with strong moral values through the ‘Take Care’ approach</a:t>
          </a:r>
        </a:p>
      </dgm:t>
    </dgm:pt>
    <dgm:pt modelId="{FA590E87-D350-410A-91C7-3E64ED2908F6}" type="parTrans" cxnId="{362DEDD7-D2F1-4A3C-B69E-FF6858772D22}">
      <dgm:prSet/>
      <dgm:spPr/>
      <dgm:t>
        <a:bodyPr/>
        <a:lstStyle/>
        <a:p>
          <a:endParaRPr lang="en-GB"/>
        </a:p>
      </dgm:t>
    </dgm:pt>
    <dgm:pt modelId="{2F753DED-7A4A-4DF4-84C5-717E725AF246}" type="sibTrans" cxnId="{362DEDD7-D2F1-4A3C-B69E-FF6858772D22}">
      <dgm:prSet/>
      <dgm:spPr/>
      <dgm:t>
        <a:bodyPr/>
        <a:lstStyle/>
        <a:p>
          <a:endParaRPr lang="en-GB"/>
        </a:p>
      </dgm:t>
    </dgm:pt>
    <dgm:pt modelId="{C6077845-DDE1-4F56-BB9E-32CFA0867499}" type="asst">
      <dgm:prSet phldrT="[Text]"/>
      <dgm:spPr/>
      <dgm:t>
        <a:bodyPr/>
        <a:lstStyle/>
        <a:p>
          <a:r>
            <a:rPr lang="en-GB" dirty="0"/>
            <a:t>We take care of ourselves, each other, our work, our school and our world.</a:t>
          </a:r>
        </a:p>
      </dgm:t>
    </dgm:pt>
    <dgm:pt modelId="{CB50914C-A375-4508-8D31-35B927526FE6}" type="parTrans" cxnId="{2F414B69-4783-4BB3-A527-8730A6532BA8}">
      <dgm:prSet/>
      <dgm:spPr>
        <a:ln>
          <a:solidFill>
            <a:schemeClr val="bg1"/>
          </a:solidFill>
        </a:ln>
      </dgm:spPr>
      <dgm:t>
        <a:bodyPr/>
        <a:lstStyle/>
        <a:p>
          <a:endParaRPr lang="en-GB"/>
        </a:p>
      </dgm:t>
    </dgm:pt>
    <dgm:pt modelId="{88D21A19-2309-4BB4-A948-5F10FD0A674A}" type="sibTrans" cxnId="{2F414B69-4783-4BB3-A527-8730A6532BA8}">
      <dgm:prSet/>
      <dgm:spPr/>
      <dgm:t>
        <a:bodyPr/>
        <a:lstStyle/>
        <a:p>
          <a:endParaRPr lang="en-GB"/>
        </a:p>
      </dgm:t>
    </dgm:pt>
    <dgm:pt modelId="{04DB820B-DF02-4648-9B12-037908AE5421}">
      <dgm:prSet phldrT="[Text]"/>
      <dgm:spPr/>
      <dgm:t>
        <a:bodyPr/>
        <a:lstStyle/>
        <a:p>
          <a:r>
            <a:rPr lang="en-GB" dirty="0"/>
            <a:t>Generosity</a:t>
          </a:r>
        </a:p>
      </dgm:t>
    </dgm:pt>
    <dgm:pt modelId="{38D8E992-7A9A-4941-A671-EF0AC6A8531A}" type="parTrans" cxnId="{3B8091CF-1608-452E-946E-AD295DDD94A4}">
      <dgm:prSet/>
      <dgm:spPr/>
      <dgm:t>
        <a:bodyPr/>
        <a:lstStyle/>
        <a:p>
          <a:endParaRPr lang="en-GB"/>
        </a:p>
      </dgm:t>
    </dgm:pt>
    <dgm:pt modelId="{267FD439-4798-4ACA-A873-DFDC544353E6}" type="sibTrans" cxnId="{3B8091CF-1608-452E-946E-AD295DDD94A4}">
      <dgm:prSet/>
      <dgm:spPr/>
      <dgm:t>
        <a:bodyPr/>
        <a:lstStyle/>
        <a:p>
          <a:endParaRPr lang="en-GB"/>
        </a:p>
      </dgm:t>
    </dgm:pt>
    <dgm:pt modelId="{BF8777AC-1DB9-4545-A5B4-8A84C2644FA8}">
      <dgm:prSet phldrT="[Text]"/>
      <dgm:spPr/>
      <dgm:t>
        <a:bodyPr/>
        <a:lstStyle/>
        <a:p>
          <a:r>
            <a:rPr lang="en-GB" dirty="0"/>
            <a:t>Respect</a:t>
          </a:r>
        </a:p>
      </dgm:t>
    </dgm:pt>
    <dgm:pt modelId="{2841129C-279B-4985-B95C-BFC04CFC8B66}" type="parTrans" cxnId="{75E631A4-6E39-4D72-8F45-814628ED8C19}">
      <dgm:prSet/>
      <dgm:spPr/>
      <dgm:t>
        <a:bodyPr/>
        <a:lstStyle/>
        <a:p>
          <a:endParaRPr lang="en-GB"/>
        </a:p>
      </dgm:t>
    </dgm:pt>
    <dgm:pt modelId="{DD88D8F4-6E07-4DCD-AA9B-62F7890AEC4F}" type="sibTrans" cxnId="{75E631A4-6E39-4D72-8F45-814628ED8C19}">
      <dgm:prSet/>
      <dgm:spPr/>
      <dgm:t>
        <a:bodyPr/>
        <a:lstStyle/>
        <a:p>
          <a:endParaRPr lang="en-GB"/>
        </a:p>
      </dgm:t>
    </dgm:pt>
    <dgm:pt modelId="{207166D5-4BA0-43FD-A911-7246BCD51148}">
      <dgm:prSet phldrT="[Text]"/>
      <dgm:spPr/>
      <dgm:t>
        <a:bodyPr/>
        <a:lstStyle/>
        <a:p>
          <a:r>
            <a:rPr lang="en-GB" dirty="0"/>
            <a:t>Courage</a:t>
          </a:r>
        </a:p>
      </dgm:t>
    </dgm:pt>
    <dgm:pt modelId="{9B380C0B-BA3A-4CFA-AA68-FE9FB15568C3}" type="parTrans" cxnId="{BC47D1A1-18F5-4D82-9FC7-67CE353F8B89}">
      <dgm:prSet/>
      <dgm:spPr/>
      <dgm:t>
        <a:bodyPr/>
        <a:lstStyle/>
        <a:p>
          <a:endParaRPr lang="en-GB"/>
        </a:p>
      </dgm:t>
    </dgm:pt>
    <dgm:pt modelId="{9230D087-85A5-4332-A72B-038EF4FBC1C8}" type="sibTrans" cxnId="{BC47D1A1-18F5-4D82-9FC7-67CE353F8B89}">
      <dgm:prSet/>
      <dgm:spPr/>
      <dgm:t>
        <a:bodyPr/>
        <a:lstStyle/>
        <a:p>
          <a:endParaRPr lang="en-GB"/>
        </a:p>
      </dgm:t>
    </dgm:pt>
    <dgm:pt modelId="{06484244-9D05-4A12-898C-9E3150DFF026}">
      <dgm:prSet phldrT="[Text]"/>
      <dgm:spPr/>
      <dgm:t>
        <a:bodyPr/>
        <a:lstStyle/>
        <a:p>
          <a:r>
            <a:rPr lang="en-GB" dirty="0"/>
            <a:t>Forgiveness</a:t>
          </a:r>
        </a:p>
      </dgm:t>
    </dgm:pt>
    <dgm:pt modelId="{7A89563E-632A-40A3-8BB9-734F58BBEC5B}" type="parTrans" cxnId="{9A949F96-D8CD-40BF-80CF-77340B90DD7E}">
      <dgm:prSet/>
      <dgm:spPr/>
      <dgm:t>
        <a:bodyPr/>
        <a:lstStyle/>
        <a:p>
          <a:endParaRPr lang="en-GB"/>
        </a:p>
      </dgm:t>
    </dgm:pt>
    <dgm:pt modelId="{A9D40300-D49B-471B-A45E-20F0D275FC02}" type="sibTrans" cxnId="{9A949F96-D8CD-40BF-80CF-77340B90DD7E}">
      <dgm:prSet/>
      <dgm:spPr/>
      <dgm:t>
        <a:bodyPr/>
        <a:lstStyle/>
        <a:p>
          <a:endParaRPr lang="en-GB"/>
        </a:p>
      </dgm:t>
    </dgm:pt>
    <dgm:pt modelId="{54250F54-6DC8-4BCA-A3CF-883C1862C5ED}">
      <dgm:prSet phldrT="[Text]"/>
      <dgm:spPr/>
      <dgm:t>
        <a:bodyPr/>
        <a:lstStyle/>
        <a:p>
          <a:r>
            <a:rPr lang="en-GB" dirty="0"/>
            <a:t>Compassion</a:t>
          </a:r>
        </a:p>
      </dgm:t>
    </dgm:pt>
    <dgm:pt modelId="{FB112A72-5F78-4A76-87BD-5FA9FFEF44CD}" type="parTrans" cxnId="{6D1C3007-5A5C-4E34-924C-D8CEF57E7B00}">
      <dgm:prSet/>
      <dgm:spPr/>
      <dgm:t>
        <a:bodyPr/>
        <a:lstStyle/>
        <a:p>
          <a:endParaRPr lang="en-GB"/>
        </a:p>
      </dgm:t>
    </dgm:pt>
    <dgm:pt modelId="{22040BFC-B3BD-4484-AA80-D21890935806}" type="sibTrans" cxnId="{6D1C3007-5A5C-4E34-924C-D8CEF57E7B00}">
      <dgm:prSet/>
      <dgm:spPr/>
      <dgm:t>
        <a:bodyPr/>
        <a:lstStyle/>
        <a:p>
          <a:endParaRPr lang="en-GB"/>
        </a:p>
      </dgm:t>
    </dgm:pt>
    <dgm:pt modelId="{11ACB9C3-AB66-46E8-8121-F13069C3F23B}">
      <dgm:prSet phldrT="[Text]"/>
      <dgm:spPr/>
      <dgm:t>
        <a:bodyPr/>
        <a:lstStyle/>
        <a:p>
          <a:r>
            <a:rPr lang="en-GB" dirty="0"/>
            <a:t>Friendship</a:t>
          </a:r>
        </a:p>
      </dgm:t>
    </dgm:pt>
    <dgm:pt modelId="{F9DB759B-A31C-44D4-8ED8-84CE79DF0084}" type="parTrans" cxnId="{E68A6E1A-F29F-450B-AB1F-A19AD56CA71A}">
      <dgm:prSet/>
      <dgm:spPr/>
      <dgm:t>
        <a:bodyPr/>
        <a:lstStyle/>
        <a:p>
          <a:endParaRPr lang="en-GB"/>
        </a:p>
      </dgm:t>
    </dgm:pt>
    <dgm:pt modelId="{E209ACEE-7CA7-4B33-9896-004FAE13998A}" type="sibTrans" cxnId="{E68A6E1A-F29F-450B-AB1F-A19AD56CA71A}">
      <dgm:prSet/>
      <dgm:spPr/>
      <dgm:t>
        <a:bodyPr/>
        <a:lstStyle/>
        <a:p>
          <a:endParaRPr lang="en-GB"/>
        </a:p>
      </dgm:t>
    </dgm:pt>
    <dgm:pt modelId="{FD1B7339-6B25-4E99-A11C-67AF096247AF}" type="pres">
      <dgm:prSet presAssocID="{51298310-1F00-4F21-B0B4-5FCB3F0CB39E}" presName="hierChild1" presStyleCnt="0">
        <dgm:presLayoutVars>
          <dgm:orgChart val="1"/>
          <dgm:chPref val="1"/>
          <dgm:dir/>
          <dgm:animOne val="branch"/>
          <dgm:animLvl val="lvl"/>
          <dgm:resizeHandles/>
        </dgm:presLayoutVars>
      </dgm:prSet>
      <dgm:spPr/>
    </dgm:pt>
    <dgm:pt modelId="{C9F120B3-4E21-44FD-A2ED-255D409168AF}" type="pres">
      <dgm:prSet presAssocID="{43FC30CC-A502-49F6-B62E-A60CE20278EF}" presName="hierRoot1" presStyleCnt="0">
        <dgm:presLayoutVars>
          <dgm:hierBranch val="init"/>
        </dgm:presLayoutVars>
      </dgm:prSet>
      <dgm:spPr/>
    </dgm:pt>
    <dgm:pt modelId="{C6319573-E279-4C1F-A986-43786D6DFF87}" type="pres">
      <dgm:prSet presAssocID="{43FC30CC-A502-49F6-B62E-A60CE20278EF}" presName="rootComposite1" presStyleCnt="0"/>
      <dgm:spPr/>
    </dgm:pt>
    <dgm:pt modelId="{FBFAF369-0A2C-469E-BAA3-D8E67445D857}" type="pres">
      <dgm:prSet presAssocID="{43FC30CC-A502-49F6-B62E-A60CE20278EF}" presName="rootText1" presStyleLbl="node0" presStyleIdx="0" presStyleCnt="1" custScaleX="128208" custScaleY="238331" custLinFactNeighborX="-32107">
        <dgm:presLayoutVars>
          <dgm:chPref val="3"/>
        </dgm:presLayoutVars>
      </dgm:prSet>
      <dgm:spPr/>
    </dgm:pt>
    <dgm:pt modelId="{E9F40578-ABDE-4A52-8FE6-0AB7516A2528}" type="pres">
      <dgm:prSet presAssocID="{43FC30CC-A502-49F6-B62E-A60CE20278EF}" presName="rootConnector1" presStyleLbl="node1" presStyleIdx="0" presStyleCnt="0"/>
      <dgm:spPr/>
    </dgm:pt>
    <dgm:pt modelId="{CE902A38-B9F6-40EB-A050-58EA25FFA75F}" type="pres">
      <dgm:prSet presAssocID="{43FC30CC-A502-49F6-B62E-A60CE20278EF}" presName="hierChild2" presStyleCnt="0"/>
      <dgm:spPr/>
    </dgm:pt>
    <dgm:pt modelId="{349CB488-A475-46E4-86AD-6881A6742AA8}" type="pres">
      <dgm:prSet presAssocID="{38D8E992-7A9A-4941-A671-EF0AC6A8531A}" presName="Name37" presStyleLbl="parChTrans1D2" presStyleIdx="0" presStyleCnt="7"/>
      <dgm:spPr/>
    </dgm:pt>
    <dgm:pt modelId="{117F9F78-15BB-4EF0-AAF9-E1D93499895C}" type="pres">
      <dgm:prSet presAssocID="{04DB820B-DF02-4648-9B12-037908AE5421}" presName="hierRoot2" presStyleCnt="0">
        <dgm:presLayoutVars>
          <dgm:hierBranch val="init"/>
        </dgm:presLayoutVars>
      </dgm:prSet>
      <dgm:spPr/>
    </dgm:pt>
    <dgm:pt modelId="{000FCF49-F6D2-40ED-99F6-8501DC43BBEF}" type="pres">
      <dgm:prSet presAssocID="{04DB820B-DF02-4648-9B12-037908AE5421}" presName="rootComposite" presStyleCnt="0"/>
      <dgm:spPr/>
    </dgm:pt>
    <dgm:pt modelId="{ABCA812F-9FD5-495F-934C-798A3D5155A7}" type="pres">
      <dgm:prSet presAssocID="{04DB820B-DF02-4648-9B12-037908AE5421}" presName="rootText" presStyleLbl="node2" presStyleIdx="0" presStyleCnt="6">
        <dgm:presLayoutVars>
          <dgm:chPref val="3"/>
        </dgm:presLayoutVars>
      </dgm:prSet>
      <dgm:spPr/>
    </dgm:pt>
    <dgm:pt modelId="{AED35514-8583-419A-9EC9-2338C907A8DC}" type="pres">
      <dgm:prSet presAssocID="{04DB820B-DF02-4648-9B12-037908AE5421}" presName="rootConnector" presStyleLbl="node2" presStyleIdx="0" presStyleCnt="6"/>
      <dgm:spPr/>
    </dgm:pt>
    <dgm:pt modelId="{555CF2F0-8EC6-427D-8983-CFAC04346C6F}" type="pres">
      <dgm:prSet presAssocID="{04DB820B-DF02-4648-9B12-037908AE5421}" presName="hierChild4" presStyleCnt="0"/>
      <dgm:spPr/>
    </dgm:pt>
    <dgm:pt modelId="{A13789C0-B904-4348-9560-1623B0002D53}" type="pres">
      <dgm:prSet presAssocID="{04DB820B-DF02-4648-9B12-037908AE5421}" presName="hierChild5" presStyleCnt="0"/>
      <dgm:spPr/>
    </dgm:pt>
    <dgm:pt modelId="{1B1599EB-BAAD-407D-BE4A-6087E2E5B8D6}" type="pres">
      <dgm:prSet presAssocID="{2841129C-279B-4985-B95C-BFC04CFC8B66}" presName="Name37" presStyleLbl="parChTrans1D2" presStyleIdx="1" presStyleCnt="7"/>
      <dgm:spPr/>
    </dgm:pt>
    <dgm:pt modelId="{A79C2D55-B307-4D6C-919B-E20871123C23}" type="pres">
      <dgm:prSet presAssocID="{BF8777AC-1DB9-4545-A5B4-8A84C2644FA8}" presName="hierRoot2" presStyleCnt="0">
        <dgm:presLayoutVars>
          <dgm:hierBranch val="init"/>
        </dgm:presLayoutVars>
      </dgm:prSet>
      <dgm:spPr/>
    </dgm:pt>
    <dgm:pt modelId="{FA5B4FE1-9D40-4E5C-B84A-7D4F9E899696}" type="pres">
      <dgm:prSet presAssocID="{BF8777AC-1DB9-4545-A5B4-8A84C2644FA8}" presName="rootComposite" presStyleCnt="0"/>
      <dgm:spPr/>
    </dgm:pt>
    <dgm:pt modelId="{F5C0664D-8F31-40FF-BED1-9717D016E3E9}" type="pres">
      <dgm:prSet presAssocID="{BF8777AC-1DB9-4545-A5B4-8A84C2644FA8}" presName="rootText" presStyleLbl="node2" presStyleIdx="1" presStyleCnt="6">
        <dgm:presLayoutVars>
          <dgm:chPref val="3"/>
        </dgm:presLayoutVars>
      </dgm:prSet>
      <dgm:spPr/>
    </dgm:pt>
    <dgm:pt modelId="{B0AC66C4-0495-4578-9784-91AAFF326335}" type="pres">
      <dgm:prSet presAssocID="{BF8777AC-1DB9-4545-A5B4-8A84C2644FA8}" presName="rootConnector" presStyleLbl="node2" presStyleIdx="1" presStyleCnt="6"/>
      <dgm:spPr/>
    </dgm:pt>
    <dgm:pt modelId="{0B4F3CBF-249B-4CFD-AA2B-6964A0C41542}" type="pres">
      <dgm:prSet presAssocID="{BF8777AC-1DB9-4545-A5B4-8A84C2644FA8}" presName="hierChild4" presStyleCnt="0"/>
      <dgm:spPr/>
    </dgm:pt>
    <dgm:pt modelId="{47CCE390-E65D-4AD4-8580-984ED26B5B01}" type="pres">
      <dgm:prSet presAssocID="{BF8777AC-1DB9-4545-A5B4-8A84C2644FA8}" presName="hierChild5" presStyleCnt="0"/>
      <dgm:spPr/>
    </dgm:pt>
    <dgm:pt modelId="{A6660379-8DCD-4B9D-BDE5-036D58DA2644}" type="pres">
      <dgm:prSet presAssocID="{9B380C0B-BA3A-4CFA-AA68-FE9FB15568C3}" presName="Name37" presStyleLbl="parChTrans1D2" presStyleIdx="2" presStyleCnt="7"/>
      <dgm:spPr/>
    </dgm:pt>
    <dgm:pt modelId="{B088251D-E614-4604-8CB5-791822A935FB}" type="pres">
      <dgm:prSet presAssocID="{207166D5-4BA0-43FD-A911-7246BCD51148}" presName="hierRoot2" presStyleCnt="0">
        <dgm:presLayoutVars>
          <dgm:hierBranch val="init"/>
        </dgm:presLayoutVars>
      </dgm:prSet>
      <dgm:spPr/>
    </dgm:pt>
    <dgm:pt modelId="{1A584320-518B-49E8-AD8C-A09F7A9D5685}" type="pres">
      <dgm:prSet presAssocID="{207166D5-4BA0-43FD-A911-7246BCD51148}" presName="rootComposite" presStyleCnt="0"/>
      <dgm:spPr/>
    </dgm:pt>
    <dgm:pt modelId="{C59EC9BA-84D5-4FFD-AB60-6FF432A60482}" type="pres">
      <dgm:prSet presAssocID="{207166D5-4BA0-43FD-A911-7246BCD51148}" presName="rootText" presStyleLbl="node2" presStyleIdx="2" presStyleCnt="6">
        <dgm:presLayoutVars>
          <dgm:chPref val="3"/>
        </dgm:presLayoutVars>
      </dgm:prSet>
      <dgm:spPr/>
    </dgm:pt>
    <dgm:pt modelId="{95075ACB-0C07-448D-894B-526B177763C8}" type="pres">
      <dgm:prSet presAssocID="{207166D5-4BA0-43FD-A911-7246BCD51148}" presName="rootConnector" presStyleLbl="node2" presStyleIdx="2" presStyleCnt="6"/>
      <dgm:spPr/>
    </dgm:pt>
    <dgm:pt modelId="{FA006FA2-4D28-4CF2-A63A-4DD64EAEB2EA}" type="pres">
      <dgm:prSet presAssocID="{207166D5-4BA0-43FD-A911-7246BCD51148}" presName="hierChild4" presStyleCnt="0"/>
      <dgm:spPr/>
    </dgm:pt>
    <dgm:pt modelId="{62D18CB6-BFF9-4E89-AAB5-4E7D78C5F062}" type="pres">
      <dgm:prSet presAssocID="{207166D5-4BA0-43FD-A911-7246BCD51148}" presName="hierChild5" presStyleCnt="0"/>
      <dgm:spPr/>
    </dgm:pt>
    <dgm:pt modelId="{3A3E7EA5-4E08-4DA4-95B5-A399D3EE513B}" type="pres">
      <dgm:prSet presAssocID="{7A89563E-632A-40A3-8BB9-734F58BBEC5B}" presName="Name37" presStyleLbl="parChTrans1D2" presStyleIdx="3" presStyleCnt="7"/>
      <dgm:spPr/>
    </dgm:pt>
    <dgm:pt modelId="{08F3DAF0-E52F-4AB0-80D6-50908629C8FE}" type="pres">
      <dgm:prSet presAssocID="{06484244-9D05-4A12-898C-9E3150DFF026}" presName="hierRoot2" presStyleCnt="0">
        <dgm:presLayoutVars>
          <dgm:hierBranch val="init"/>
        </dgm:presLayoutVars>
      </dgm:prSet>
      <dgm:spPr/>
    </dgm:pt>
    <dgm:pt modelId="{6A3C9EC8-6FA6-4CF9-9971-590A9172E04D}" type="pres">
      <dgm:prSet presAssocID="{06484244-9D05-4A12-898C-9E3150DFF026}" presName="rootComposite" presStyleCnt="0"/>
      <dgm:spPr/>
    </dgm:pt>
    <dgm:pt modelId="{2883137B-ADA9-4675-B1E9-287B5BC085AA}" type="pres">
      <dgm:prSet presAssocID="{06484244-9D05-4A12-898C-9E3150DFF026}" presName="rootText" presStyleLbl="node2" presStyleIdx="3" presStyleCnt="6">
        <dgm:presLayoutVars>
          <dgm:chPref val="3"/>
        </dgm:presLayoutVars>
      </dgm:prSet>
      <dgm:spPr/>
    </dgm:pt>
    <dgm:pt modelId="{E6A8FC07-E206-4773-A01E-87DDC5554F65}" type="pres">
      <dgm:prSet presAssocID="{06484244-9D05-4A12-898C-9E3150DFF026}" presName="rootConnector" presStyleLbl="node2" presStyleIdx="3" presStyleCnt="6"/>
      <dgm:spPr/>
    </dgm:pt>
    <dgm:pt modelId="{637FBFA5-0E36-468D-B35E-D63837ED98B2}" type="pres">
      <dgm:prSet presAssocID="{06484244-9D05-4A12-898C-9E3150DFF026}" presName="hierChild4" presStyleCnt="0"/>
      <dgm:spPr/>
    </dgm:pt>
    <dgm:pt modelId="{463F8019-86BD-429F-A8F3-247C8B591E6B}" type="pres">
      <dgm:prSet presAssocID="{06484244-9D05-4A12-898C-9E3150DFF026}" presName="hierChild5" presStyleCnt="0"/>
      <dgm:spPr/>
    </dgm:pt>
    <dgm:pt modelId="{BFF9CEE0-86A3-4AF1-84B1-D6E22C4BDDAE}" type="pres">
      <dgm:prSet presAssocID="{FB112A72-5F78-4A76-87BD-5FA9FFEF44CD}" presName="Name37" presStyleLbl="parChTrans1D2" presStyleIdx="4" presStyleCnt="7"/>
      <dgm:spPr/>
    </dgm:pt>
    <dgm:pt modelId="{85271B67-91B5-4408-932A-FAA9C3320BFD}" type="pres">
      <dgm:prSet presAssocID="{54250F54-6DC8-4BCA-A3CF-883C1862C5ED}" presName="hierRoot2" presStyleCnt="0">
        <dgm:presLayoutVars>
          <dgm:hierBranch val="init"/>
        </dgm:presLayoutVars>
      </dgm:prSet>
      <dgm:spPr/>
    </dgm:pt>
    <dgm:pt modelId="{58919A9E-FC43-4A07-BF76-269E5649935C}" type="pres">
      <dgm:prSet presAssocID="{54250F54-6DC8-4BCA-A3CF-883C1862C5ED}" presName="rootComposite" presStyleCnt="0"/>
      <dgm:spPr/>
    </dgm:pt>
    <dgm:pt modelId="{0D5454B1-2441-47E2-AA13-3E68E80A3C8B}" type="pres">
      <dgm:prSet presAssocID="{54250F54-6DC8-4BCA-A3CF-883C1862C5ED}" presName="rootText" presStyleLbl="node2" presStyleIdx="4" presStyleCnt="6">
        <dgm:presLayoutVars>
          <dgm:chPref val="3"/>
        </dgm:presLayoutVars>
      </dgm:prSet>
      <dgm:spPr/>
    </dgm:pt>
    <dgm:pt modelId="{F5AF7E94-D4A4-478C-BA41-413C2B6CBF30}" type="pres">
      <dgm:prSet presAssocID="{54250F54-6DC8-4BCA-A3CF-883C1862C5ED}" presName="rootConnector" presStyleLbl="node2" presStyleIdx="4" presStyleCnt="6"/>
      <dgm:spPr/>
    </dgm:pt>
    <dgm:pt modelId="{0B50B255-0F8B-499A-A506-1339E7E95DF6}" type="pres">
      <dgm:prSet presAssocID="{54250F54-6DC8-4BCA-A3CF-883C1862C5ED}" presName="hierChild4" presStyleCnt="0"/>
      <dgm:spPr/>
    </dgm:pt>
    <dgm:pt modelId="{2FA93BB1-D12F-43C5-BADE-A9D284DB5B29}" type="pres">
      <dgm:prSet presAssocID="{54250F54-6DC8-4BCA-A3CF-883C1862C5ED}" presName="hierChild5" presStyleCnt="0"/>
      <dgm:spPr/>
    </dgm:pt>
    <dgm:pt modelId="{54DF817E-F957-4730-84E4-C920CD1D585F}" type="pres">
      <dgm:prSet presAssocID="{F9DB759B-A31C-44D4-8ED8-84CE79DF0084}" presName="Name37" presStyleLbl="parChTrans1D2" presStyleIdx="5" presStyleCnt="7"/>
      <dgm:spPr/>
    </dgm:pt>
    <dgm:pt modelId="{11266C98-4044-4A76-AE2B-73DD7C6B52E4}" type="pres">
      <dgm:prSet presAssocID="{11ACB9C3-AB66-46E8-8121-F13069C3F23B}" presName="hierRoot2" presStyleCnt="0">
        <dgm:presLayoutVars>
          <dgm:hierBranch val="init"/>
        </dgm:presLayoutVars>
      </dgm:prSet>
      <dgm:spPr/>
    </dgm:pt>
    <dgm:pt modelId="{58641BEF-345B-4A34-AA8D-86B2F1527708}" type="pres">
      <dgm:prSet presAssocID="{11ACB9C3-AB66-46E8-8121-F13069C3F23B}" presName="rootComposite" presStyleCnt="0"/>
      <dgm:spPr/>
    </dgm:pt>
    <dgm:pt modelId="{3C1A5731-D977-4B6D-A79E-1523B8A3CE4C}" type="pres">
      <dgm:prSet presAssocID="{11ACB9C3-AB66-46E8-8121-F13069C3F23B}" presName="rootText" presStyleLbl="node2" presStyleIdx="5" presStyleCnt="6">
        <dgm:presLayoutVars>
          <dgm:chPref val="3"/>
        </dgm:presLayoutVars>
      </dgm:prSet>
      <dgm:spPr/>
    </dgm:pt>
    <dgm:pt modelId="{32602051-E413-4237-9439-D930DABAF729}" type="pres">
      <dgm:prSet presAssocID="{11ACB9C3-AB66-46E8-8121-F13069C3F23B}" presName="rootConnector" presStyleLbl="node2" presStyleIdx="5" presStyleCnt="6"/>
      <dgm:spPr/>
    </dgm:pt>
    <dgm:pt modelId="{37E4DDB2-B31F-4459-AF51-518A25421490}" type="pres">
      <dgm:prSet presAssocID="{11ACB9C3-AB66-46E8-8121-F13069C3F23B}" presName="hierChild4" presStyleCnt="0"/>
      <dgm:spPr/>
    </dgm:pt>
    <dgm:pt modelId="{A0FC91B7-B8F7-4957-ADC0-1B8EF4FB566B}" type="pres">
      <dgm:prSet presAssocID="{11ACB9C3-AB66-46E8-8121-F13069C3F23B}" presName="hierChild5" presStyleCnt="0"/>
      <dgm:spPr/>
    </dgm:pt>
    <dgm:pt modelId="{81D5955B-5621-4531-A300-0BB0C628FA56}" type="pres">
      <dgm:prSet presAssocID="{43FC30CC-A502-49F6-B62E-A60CE20278EF}" presName="hierChild3" presStyleCnt="0"/>
      <dgm:spPr/>
    </dgm:pt>
    <dgm:pt modelId="{D8427917-D0F3-4136-AF32-62D300E72354}" type="pres">
      <dgm:prSet presAssocID="{CB50914C-A375-4508-8D31-35B927526FE6}" presName="Name111" presStyleLbl="parChTrans1D2" presStyleIdx="6" presStyleCnt="7"/>
      <dgm:spPr/>
    </dgm:pt>
    <dgm:pt modelId="{1DCB2555-9777-44A4-B8FE-AFCD51F92B9B}" type="pres">
      <dgm:prSet presAssocID="{C6077845-DDE1-4F56-BB9E-32CFA0867499}" presName="hierRoot3" presStyleCnt="0">
        <dgm:presLayoutVars>
          <dgm:hierBranch/>
        </dgm:presLayoutVars>
      </dgm:prSet>
      <dgm:spPr/>
    </dgm:pt>
    <dgm:pt modelId="{1AD11939-1628-4DD4-8ED3-125DA3F71FB1}" type="pres">
      <dgm:prSet presAssocID="{C6077845-DDE1-4F56-BB9E-32CFA0867499}" presName="rootComposite3" presStyleCnt="0"/>
      <dgm:spPr/>
    </dgm:pt>
    <dgm:pt modelId="{46A569DC-085C-4F20-9C39-760734946F6A}" type="pres">
      <dgm:prSet presAssocID="{C6077845-DDE1-4F56-BB9E-32CFA0867499}" presName="rootText3" presStyleLbl="asst1" presStyleIdx="0" presStyleCnt="1" custScaleX="170557" custScaleY="126703" custLinFactNeighborX="57178" custLinFactNeighborY="-4084">
        <dgm:presLayoutVars>
          <dgm:chPref val="3"/>
        </dgm:presLayoutVars>
      </dgm:prSet>
      <dgm:spPr/>
    </dgm:pt>
    <dgm:pt modelId="{4A45C03A-A842-4344-87C1-E05366972F33}" type="pres">
      <dgm:prSet presAssocID="{C6077845-DDE1-4F56-BB9E-32CFA0867499}" presName="rootConnector3" presStyleLbl="asst1" presStyleIdx="0" presStyleCnt="1"/>
      <dgm:spPr/>
    </dgm:pt>
    <dgm:pt modelId="{5F88EA63-0507-4F3D-9B32-763194D0470A}" type="pres">
      <dgm:prSet presAssocID="{C6077845-DDE1-4F56-BB9E-32CFA0867499}" presName="hierChild6" presStyleCnt="0"/>
      <dgm:spPr/>
    </dgm:pt>
    <dgm:pt modelId="{A84CB4EE-D446-43BC-A41E-B626DF07E4A9}" type="pres">
      <dgm:prSet presAssocID="{C6077845-DDE1-4F56-BB9E-32CFA0867499}" presName="hierChild7" presStyleCnt="0"/>
      <dgm:spPr/>
    </dgm:pt>
  </dgm:ptLst>
  <dgm:cxnLst>
    <dgm:cxn modelId="{6D1C3007-5A5C-4E34-924C-D8CEF57E7B00}" srcId="{43FC30CC-A502-49F6-B62E-A60CE20278EF}" destId="{54250F54-6DC8-4BCA-A3CF-883C1862C5ED}" srcOrd="5" destOrd="0" parTransId="{FB112A72-5F78-4A76-87BD-5FA9FFEF44CD}" sibTransId="{22040BFC-B3BD-4484-AA80-D21890935806}"/>
    <dgm:cxn modelId="{79FB6116-90C4-4B12-9015-E46C34D277CC}" type="presOf" srcId="{CB50914C-A375-4508-8D31-35B927526FE6}" destId="{D8427917-D0F3-4136-AF32-62D300E72354}" srcOrd="0" destOrd="0" presId="urn:microsoft.com/office/officeart/2005/8/layout/orgChart1"/>
    <dgm:cxn modelId="{E68A6E1A-F29F-450B-AB1F-A19AD56CA71A}" srcId="{43FC30CC-A502-49F6-B62E-A60CE20278EF}" destId="{11ACB9C3-AB66-46E8-8121-F13069C3F23B}" srcOrd="6" destOrd="0" parTransId="{F9DB759B-A31C-44D4-8ED8-84CE79DF0084}" sibTransId="{E209ACEE-7CA7-4B33-9896-004FAE13998A}"/>
    <dgm:cxn modelId="{2B2ADA25-A0BA-4BCC-BD11-76D0F3E22A9F}" type="presOf" srcId="{BF8777AC-1DB9-4545-A5B4-8A84C2644FA8}" destId="{B0AC66C4-0495-4578-9784-91AAFF326335}" srcOrd="1" destOrd="0" presId="urn:microsoft.com/office/officeart/2005/8/layout/orgChart1"/>
    <dgm:cxn modelId="{942EC639-AB13-4B77-A2DE-85470D021AC4}" type="presOf" srcId="{51298310-1F00-4F21-B0B4-5FCB3F0CB39E}" destId="{FD1B7339-6B25-4E99-A11C-67AF096247AF}" srcOrd="0" destOrd="0" presId="urn:microsoft.com/office/officeart/2005/8/layout/orgChart1"/>
    <dgm:cxn modelId="{96E3F939-2DA5-4F49-992A-7F7A81FF0E6D}" type="presOf" srcId="{7A89563E-632A-40A3-8BB9-734F58BBEC5B}" destId="{3A3E7EA5-4E08-4DA4-95B5-A399D3EE513B}" srcOrd="0" destOrd="0" presId="urn:microsoft.com/office/officeart/2005/8/layout/orgChart1"/>
    <dgm:cxn modelId="{56FA063C-0A39-42B6-A711-8A71A7362674}" type="presOf" srcId="{C6077845-DDE1-4F56-BB9E-32CFA0867499}" destId="{4A45C03A-A842-4344-87C1-E05366972F33}" srcOrd="1" destOrd="0" presId="urn:microsoft.com/office/officeart/2005/8/layout/orgChart1"/>
    <dgm:cxn modelId="{9CFB7F5C-7B30-46F0-B850-AB506390DA6E}" type="presOf" srcId="{06484244-9D05-4A12-898C-9E3150DFF026}" destId="{E6A8FC07-E206-4773-A01E-87DDC5554F65}" srcOrd="1" destOrd="0" presId="urn:microsoft.com/office/officeart/2005/8/layout/orgChart1"/>
    <dgm:cxn modelId="{7F872545-E7FE-413E-A9BE-7FD93EFCEFB3}" type="presOf" srcId="{207166D5-4BA0-43FD-A911-7246BCD51148}" destId="{95075ACB-0C07-448D-894B-526B177763C8}" srcOrd="1" destOrd="0" presId="urn:microsoft.com/office/officeart/2005/8/layout/orgChart1"/>
    <dgm:cxn modelId="{C64E1F66-15F2-4842-9403-069A52191C9B}" type="presOf" srcId="{04DB820B-DF02-4648-9B12-037908AE5421}" destId="{ABCA812F-9FD5-495F-934C-798A3D5155A7}" srcOrd="0" destOrd="0" presId="urn:microsoft.com/office/officeart/2005/8/layout/orgChart1"/>
    <dgm:cxn modelId="{2F414B69-4783-4BB3-A527-8730A6532BA8}" srcId="{43FC30CC-A502-49F6-B62E-A60CE20278EF}" destId="{C6077845-DDE1-4F56-BB9E-32CFA0867499}" srcOrd="0" destOrd="0" parTransId="{CB50914C-A375-4508-8D31-35B927526FE6}" sibTransId="{88D21A19-2309-4BB4-A948-5F10FD0A674A}"/>
    <dgm:cxn modelId="{523CAB6C-22C0-4B09-B87B-22BF21979201}" type="presOf" srcId="{06484244-9D05-4A12-898C-9E3150DFF026}" destId="{2883137B-ADA9-4675-B1E9-287B5BC085AA}" srcOrd="0" destOrd="0" presId="urn:microsoft.com/office/officeart/2005/8/layout/orgChart1"/>
    <dgm:cxn modelId="{6A5B8870-9DBF-494B-8C73-92F0CC3B367C}" type="presOf" srcId="{2841129C-279B-4985-B95C-BFC04CFC8B66}" destId="{1B1599EB-BAAD-407D-BE4A-6087E2E5B8D6}" srcOrd="0" destOrd="0" presId="urn:microsoft.com/office/officeart/2005/8/layout/orgChart1"/>
    <dgm:cxn modelId="{7C772573-AD7A-4D4E-BEF3-331B3182E208}" type="presOf" srcId="{04DB820B-DF02-4648-9B12-037908AE5421}" destId="{AED35514-8583-419A-9EC9-2338C907A8DC}" srcOrd="1" destOrd="0" presId="urn:microsoft.com/office/officeart/2005/8/layout/orgChart1"/>
    <dgm:cxn modelId="{83412D54-E04C-43AD-ACDD-F8E134D16609}" type="presOf" srcId="{FB112A72-5F78-4A76-87BD-5FA9FFEF44CD}" destId="{BFF9CEE0-86A3-4AF1-84B1-D6E22C4BDDAE}" srcOrd="0" destOrd="0" presId="urn:microsoft.com/office/officeart/2005/8/layout/orgChart1"/>
    <dgm:cxn modelId="{45051456-6466-43FC-AD20-5DA0FD74AC6D}" type="presOf" srcId="{54250F54-6DC8-4BCA-A3CF-883C1862C5ED}" destId="{0D5454B1-2441-47E2-AA13-3E68E80A3C8B}" srcOrd="0" destOrd="0" presId="urn:microsoft.com/office/officeart/2005/8/layout/orgChart1"/>
    <dgm:cxn modelId="{91D80A59-3E11-4BAF-8AC8-2944E10EDD8A}" type="presOf" srcId="{BF8777AC-1DB9-4545-A5B4-8A84C2644FA8}" destId="{F5C0664D-8F31-40FF-BED1-9717D016E3E9}" srcOrd="0" destOrd="0" presId="urn:microsoft.com/office/officeart/2005/8/layout/orgChart1"/>
    <dgm:cxn modelId="{6E5EDB85-9CA6-4F92-929C-25EF561DCB24}" type="presOf" srcId="{F9DB759B-A31C-44D4-8ED8-84CE79DF0084}" destId="{54DF817E-F957-4730-84E4-C920CD1D585F}" srcOrd="0" destOrd="0" presId="urn:microsoft.com/office/officeart/2005/8/layout/orgChart1"/>
    <dgm:cxn modelId="{9A949F96-D8CD-40BF-80CF-77340B90DD7E}" srcId="{43FC30CC-A502-49F6-B62E-A60CE20278EF}" destId="{06484244-9D05-4A12-898C-9E3150DFF026}" srcOrd="4" destOrd="0" parTransId="{7A89563E-632A-40A3-8BB9-734F58BBEC5B}" sibTransId="{A9D40300-D49B-471B-A45E-20F0D275FC02}"/>
    <dgm:cxn modelId="{D307F49D-438A-4280-9213-02D091A7B67C}" type="presOf" srcId="{38D8E992-7A9A-4941-A671-EF0AC6A8531A}" destId="{349CB488-A475-46E4-86AD-6881A6742AA8}" srcOrd="0" destOrd="0" presId="urn:microsoft.com/office/officeart/2005/8/layout/orgChart1"/>
    <dgm:cxn modelId="{BC47D1A1-18F5-4D82-9FC7-67CE353F8B89}" srcId="{43FC30CC-A502-49F6-B62E-A60CE20278EF}" destId="{207166D5-4BA0-43FD-A911-7246BCD51148}" srcOrd="3" destOrd="0" parTransId="{9B380C0B-BA3A-4CFA-AA68-FE9FB15568C3}" sibTransId="{9230D087-85A5-4332-A72B-038EF4FBC1C8}"/>
    <dgm:cxn modelId="{75E631A4-6E39-4D72-8F45-814628ED8C19}" srcId="{43FC30CC-A502-49F6-B62E-A60CE20278EF}" destId="{BF8777AC-1DB9-4545-A5B4-8A84C2644FA8}" srcOrd="2" destOrd="0" parTransId="{2841129C-279B-4985-B95C-BFC04CFC8B66}" sibTransId="{DD88D8F4-6E07-4DCD-AA9B-62F7890AEC4F}"/>
    <dgm:cxn modelId="{F2D0C9BB-8E18-4942-9EFF-F6A667C1F3E7}" type="presOf" srcId="{11ACB9C3-AB66-46E8-8121-F13069C3F23B}" destId="{3C1A5731-D977-4B6D-A79E-1523B8A3CE4C}" srcOrd="0" destOrd="0" presId="urn:microsoft.com/office/officeart/2005/8/layout/orgChart1"/>
    <dgm:cxn modelId="{8200F1C0-6C6A-4EB1-B87B-23A9DEFF2F62}" type="presOf" srcId="{43FC30CC-A502-49F6-B62E-A60CE20278EF}" destId="{FBFAF369-0A2C-469E-BAA3-D8E67445D857}" srcOrd="0" destOrd="0" presId="urn:microsoft.com/office/officeart/2005/8/layout/orgChart1"/>
    <dgm:cxn modelId="{3B8091CF-1608-452E-946E-AD295DDD94A4}" srcId="{43FC30CC-A502-49F6-B62E-A60CE20278EF}" destId="{04DB820B-DF02-4648-9B12-037908AE5421}" srcOrd="1" destOrd="0" parTransId="{38D8E992-7A9A-4941-A671-EF0AC6A8531A}" sibTransId="{267FD439-4798-4ACA-A873-DFDC544353E6}"/>
    <dgm:cxn modelId="{5FF245D4-34E3-4C0B-99B3-D7C4B5E69CE6}" type="presOf" srcId="{54250F54-6DC8-4BCA-A3CF-883C1862C5ED}" destId="{F5AF7E94-D4A4-478C-BA41-413C2B6CBF30}" srcOrd="1" destOrd="0" presId="urn:microsoft.com/office/officeart/2005/8/layout/orgChart1"/>
    <dgm:cxn modelId="{362DEDD7-D2F1-4A3C-B69E-FF6858772D22}" srcId="{51298310-1F00-4F21-B0B4-5FCB3F0CB39E}" destId="{43FC30CC-A502-49F6-B62E-A60CE20278EF}" srcOrd="0" destOrd="0" parTransId="{FA590E87-D350-410A-91C7-3E64ED2908F6}" sibTransId="{2F753DED-7A4A-4DF4-84C5-717E725AF246}"/>
    <dgm:cxn modelId="{52F583D9-EBEC-42BB-AF78-EE8579674F53}" type="presOf" srcId="{207166D5-4BA0-43FD-A911-7246BCD51148}" destId="{C59EC9BA-84D5-4FFD-AB60-6FF432A60482}" srcOrd="0" destOrd="0" presId="urn:microsoft.com/office/officeart/2005/8/layout/orgChart1"/>
    <dgm:cxn modelId="{3FF77AE4-14AB-41AB-AB9F-EDD14FB1A0FA}" type="presOf" srcId="{11ACB9C3-AB66-46E8-8121-F13069C3F23B}" destId="{32602051-E413-4237-9439-D930DABAF729}" srcOrd="1" destOrd="0" presId="urn:microsoft.com/office/officeart/2005/8/layout/orgChart1"/>
    <dgm:cxn modelId="{928E88EC-6C99-4BB2-9E91-5D9D7C09FE95}" type="presOf" srcId="{9B380C0B-BA3A-4CFA-AA68-FE9FB15568C3}" destId="{A6660379-8DCD-4B9D-BDE5-036D58DA2644}" srcOrd="0" destOrd="0" presId="urn:microsoft.com/office/officeart/2005/8/layout/orgChart1"/>
    <dgm:cxn modelId="{127B7FED-E6F5-4403-A9A1-79846AFCEFFB}" type="presOf" srcId="{43FC30CC-A502-49F6-B62E-A60CE20278EF}" destId="{E9F40578-ABDE-4A52-8FE6-0AB7516A2528}" srcOrd="1" destOrd="0" presId="urn:microsoft.com/office/officeart/2005/8/layout/orgChart1"/>
    <dgm:cxn modelId="{BC5506F2-2304-4BDC-AF70-C5CFCAD14E04}" type="presOf" srcId="{C6077845-DDE1-4F56-BB9E-32CFA0867499}" destId="{46A569DC-085C-4F20-9C39-760734946F6A}" srcOrd="0" destOrd="0" presId="urn:microsoft.com/office/officeart/2005/8/layout/orgChart1"/>
    <dgm:cxn modelId="{DAFA52C6-09DD-4642-94C0-40D8E109DEF5}" type="presParOf" srcId="{FD1B7339-6B25-4E99-A11C-67AF096247AF}" destId="{C9F120B3-4E21-44FD-A2ED-255D409168AF}" srcOrd="0" destOrd="0" presId="urn:microsoft.com/office/officeart/2005/8/layout/orgChart1"/>
    <dgm:cxn modelId="{B525F317-D2AC-48F5-8158-67AE7EB10E2C}" type="presParOf" srcId="{C9F120B3-4E21-44FD-A2ED-255D409168AF}" destId="{C6319573-E279-4C1F-A986-43786D6DFF87}" srcOrd="0" destOrd="0" presId="urn:microsoft.com/office/officeart/2005/8/layout/orgChart1"/>
    <dgm:cxn modelId="{F94AC7EA-EE98-49DE-9CB4-EF73AFA2EE8A}" type="presParOf" srcId="{C6319573-E279-4C1F-A986-43786D6DFF87}" destId="{FBFAF369-0A2C-469E-BAA3-D8E67445D857}" srcOrd="0" destOrd="0" presId="urn:microsoft.com/office/officeart/2005/8/layout/orgChart1"/>
    <dgm:cxn modelId="{953D68C4-A361-4AA1-820B-7B5C4FBAE13D}" type="presParOf" srcId="{C6319573-E279-4C1F-A986-43786D6DFF87}" destId="{E9F40578-ABDE-4A52-8FE6-0AB7516A2528}" srcOrd="1" destOrd="0" presId="urn:microsoft.com/office/officeart/2005/8/layout/orgChart1"/>
    <dgm:cxn modelId="{254BA3D4-066D-4A09-97A3-D89D76C0D84A}" type="presParOf" srcId="{C9F120B3-4E21-44FD-A2ED-255D409168AF}" destId="{CE902A38-B9F6-40EB-A050-58EA25FFA75F}" srcOrd="1" destOrd="0" presId="urn:microsoft.com/office/officeart/2005/8/layout/orgChart1"/>
    <dgm:cxn modelId="{F80843E1-1613-4BFA-9932-59E6A31FD8B6}" type="presParOf" srcId="{CE902A38-B9F6-40EB-A050-58EA25FFA75F}" destId="{349CB488-A475-46E4-86AD-6881A6742AA8}" srcOrd="0" destOrd="0" presId="urn:microsoft.com/office/officeart/2005/8/layout/orgChart1"/>
    <dgm:cxn modelId="{D5216763-8C65-4947-8F7B-68B285D92A8A}" type="presParOf" srcId="{CE902A38-B9F6-40EB-A050-58EA25FFA75F}" destId="{117F9F78-15BB-4EF0-AAF9-E1D93499895C}" srcOrd="1" destOrd="0" presId="urn:microsoft.com/office/officeart/2005/8/layout/orgChart1"/>
    <dgm:cxn modelId="{5F228FC5-CC7A-416D-AEA4-94D4363DB976}" type="presParOf" srcId="{117F9F78-15BB-4EF0-AAF9-E1D93499895C}" destId="{000FCF49-F6D2-40ED-99F6-8501DC43BBEF}" srcOrd="0" destOrd="0" presId="urn:microsoft.com/office/officeart/2005/8/layout/orgChart1"/>
    <dgm:cxn modelId="{D9B5F996-3196-4534-B613-E1355F7915E2}" type="presParOf" srcId="{000FCF49-F6D2-40ED-99F6-8501DC43BBEF}" destId="{ABCA812F-9FD5-495F-934C-798A3D5155A7}" srcOrd="0" destOrd="0" presId="urn:microsoft.com/office/officeart/2005/8/layout/orgChart1"/>
    <dgm:cxn modelId="{054EF91B-59A7-4687-8B95-5DB71E4BC4F0}" type="presParOf" srcId="{000FCF49-F6D2-40ED-99F6-8501DC43BBEF}" destId="{AED35514-8583-419A-9EC9-2338C907A8DC}" srcOrd="1" destOrd="0" presId="urn:microsoft.com/office/officeart/2005/8/layout/orgChart1"/>
    <dgm:cxn modelId="{7DE57482-A5EE-4435-929F-C61E1A66BD83}" type="presParOf" srcId="{117F9F78-15BB-4EF0-AAF9-E1D93499895C}" destId="{555CF2F0-8EC6-427D-8983-CFAC04346C6F}" srcOrd="1" destOrd="0" presId="urn:microsoft.com/office/officeart/2005/8/layout/orgChart1"/>
    <dgm:cxn modelId="{680ECB74-7B2F-4232-84D7-36ADC30BEEC5}" type="presParOf" srcId="{117F9F78-15BB-4EF0-AAF9-E1D93499895C}" destId="{A13789C0-B904-4348-9560-1623B0002D53}" srcOrd="2" destOrd="0" presId="urn:microsoft.com/office/officeart/2005/8/layout/orgChart1"/>
    <dgm:cxn modelId="{CEC2D84F-1525-4374-B3B0-C5AB274D75DA}" type="presParOf" srcId="{CE902A38-B9F6-40EB-A050-58EA25FFA75F}" destId="{1B1599EB-BAAD-407D-BE4A-6087E2E5B8D6}" srcOrd="2" destOrd="0" presId="urn:microsoft.com/office/officeart/2005/8/layout/orgChart1"/>
    <dgm:cxn modelId="{930B0A2C-42D2-46A2-B4E8-7B40FCA19CD6}" type="presParOf" srcId="{CE902A38-B9F6-40EB-A050-58EA25FFA75F}" destId="{A79C2D55-B307-4D6C-919B-E20871123C23}" srcOrd="3" destOrd="0" presId="urn:microsoft.com/office/officeart/2005/8/layout/orgChart1"/>
    <dgm:cxn modelId="{6B52BA2C-923E-4338-B8D3-DCD505364B2D}" type="presParOf" srcId="{A79C2D55-B307-4D6C-919B-E20871123C23}" destId="{FA5B4FE1-9D40-4E5C-B84A-7D4F9E899696}" srcOrd="0" destOrd="0" presId="urn:microsoft.com/office/officeart/2005/8/layout/orgChart1"/>
    <dgm:cxn modelId="{F22540CD-1A81-4F41-BBCB-B84CAA27480B}" type="presParOf" srcId="{FA5B4FE1-9D40-4E5C-B84A-7D4F9E899696}" destId="{F5C0664D-8F31-40FF-BED1-9717D016E3E9}" srcOrd="0" destOrd="0" presId="urn:microsoft.com/office/officeart/2005/8/layout/orgChart1"/>
    <dgm:cxn modelId="{81DE8E2D-B627-4DBD-B200-8B69D5C521F7}" type="presParOf" srcId="{FA5B4FE1-9D40-4E5C-B84A-7D4F9E899696}" destId="{B0AC66C4-0495-4578-9784-91AAFF326335}" srcOrd="1" destOrd="0" presId="urn:microsoft.com/office/officeart/2005/8/layout/orgChart1"/>
    <dgm:cxn modelId="{A3891D22-5BF4-4BFB-9166-5C3C50382F59}" type="presParOf" srcId="{A79C2D55-B307-4D6C-919B-E20871123C23}" destId="{0B4F3CBF-249B-4CFD-AA2B-6964A0C41542}" srcOrd="1" destOrd="0" presId="urn:microsoft.com/office/officeart/2005/8/layout/orgChart1"/>
    <dgm:cxn modelId="{D41E0765-CADF-4847-9342-C7F464282B58}" type="presParOf" srcId="{A79C2D55-B307-4D6C-919B-E20871123C23}" destId="{47CCE390-E65D-4AD4-8580-984ED26B5B01}" srcOrd="2" destOrd="0" presId="urn:microsoft.com/office/officeart/2005/8/layout/orgChart1"/>
    <dgm:cxn modelId="{6738A050-24FE-4A12-B992-A05D639701CA}" type="presParOf" srcId="{CE902A38-B9F6-40EB-A050-58EA25FFA75F}" destId="{A6660379-8DCD-4B9D-BDE5-036D58DA2644}" srcOrd="4" destOrd="0" presId="urn:microsoft.com/office/officeart/2005/8/layout/orgChart1"/>
    <dgm:cxn modelId="{BE7D6045-AC48-4A18-8B65-2E5707EB1CD2}" type="presParOf" srcId="{CE902A38-B9F6-40EB-A050-58EA25FFA75F}" destId="{B088251D-E614-4604-8CB5-791822A935FB}" srcOrd="5" destOrd="0" presId="urn:microsoft.com/office/officeart/2005/8/layout/orgChart1"/>
    <dgm:cxn modelId="{BC5BBE8E-3A68-411B-8CE3-2AE81517804E}" type="presParOf" srcId="{B088251D-E614-4604-8CB5-791822A935FB}" destId="{1A584320-518B-49E8-AD8C-A09F7A9D5685}" srcOrd="0" destOrd="0" presId="urn:microsoft.com/office/officeart/2005/8/layout/orgChart1"/>
    <dgm:cxn modelId="{170EF666-1C17-4FCC-9439-7F7813708081}" type="presParOf" srcId="{1A584320-518B-49E8-AD8C-A09F7A9D5685}" destId="{C59EC9BA-84D5-4FFD-AB60-6FF432A60482}" srcOrd="0" destOrd="0" presId="urn:microsoft.com/office/officeart/2005/8/layout/orgChart1"/>
    <dgm:cxn modelId="{D821BD41-F658-4453-A39D-BA826D385BBA}" type="presParOf" srcId="{1A584320-518B-49E8-AD8C-A09F7A9D5685}" destId="{95075ACB-0C07-448D-894B-526B177763C8}" srcOrd="1" destOrd="0" presId="urn:microsoft.com/office/officeart/2005/8/layout/orgChart1"/>
    <dgm:cxn modelId="{2934E3C6-71C8-4001-97EA-AEAD268E5C9C}" type="presParOf" srcId="{B088251D-E614-4604-8CB5-791822A935FB}" destId="{FA006FA2-4D28-4CF2-A63A-4DD64EAEB2EA}" srcOrd="1" destOrd="0" presId="urn:microsoft.com/office/officeart/2005/8/layout/orgChart1"/>
    <dgm:cxn modelId="{DD153313-2F87-451C-9B5D-45E258C50F0C}" type="presParOf" srcId="{B088251D-E614-4604-8CB5-791822A935FB}" destId="{62D18CB6-BFF9-4E89-AAB5-4E7D78C5F062}" srcOrd="2" destOrd="0" presId="urn:microsoft.com/office/officeart/2005/8/layout/orgChart1"/>
    <dgm:cxn modelId="{461F691A-9FAD-44C1-8B37-37B6247BAE62}" type="presParOf" srcId="{CE902A38-B9F6-40EB-A050-58EA25FFA75F}" destId="{3A3E7EA5-4E08-4DA4-95B5-A399D3EE513B}" srcOrd="6" destOrd="0" presId="urn:microsoft.com/office/officeart/2005/8/layout/orgChart1"/>
    <dgm:cxn modelId="{65294DE3-042E-47BF-888C-A31D7C6B48C5}" type="presParOf" srcId="{CE902A38-B9F6-40EB-A050-58EA25FFA75F}" destId="{08F3DAF0-E52F-4AB0-80D6-50908629C8FE}" srcOrd="7" destOrd="0" presId="urn:microsoft.com/office/officeart/2005/8/layout/orgChart1"/>
    <dgm:cxn modelId="{95D42B83-B5EE-4371-8437-0C5F2061ED37}" type="presParOf" srcId="{08F3DAF0-E52F-4AB0-80D6-50908629C8FE}" destId="{6A3C9EC8-6FA6-4CF9-9971-590A9172E04D}" srcOrd="0" destOrd="0" presId="urn:microsoft.com/office/officeart/2005/8/layout/orgChart1"/>
    <dgm:cxn modelId="{7768A8B6-3106-4999-9907-FA112284116C}" type="presParOf" srcId="{6A3C9EC8-6FA6-4CF9-9971-590A9172E04D}" destId="{2883137B-ADA9-4675-B1E9-287B5BC085AA}" srcOrd="0" destOrd="0" presId="urn:microsoft.com/office/officeart/2005/8/layout/orgChart1"/>
    <dgm:cxn modelId="{9B005D92-F76D-4F0B-9465-B034DF9A88E3}" type="presParOf" srcId="{6A3C9EC8-6FA6-4CF9-9971-590A9172E04D}" destId="{E6A8FC07-E206-4773-A01E-87DDC5554F65}" srcOrd="1" destOrd="0" presId="urn:microsoft.com/office/officeart/2005/8/layout/orgChart1"/>
    <dgm:cxn modelId="{FBD30FF8-2B20-4073-AB27-6BA175436A4D}" type="presParOf" srcId="{08F3DAF0-E52F-4AB0-80D6-50908629C8FE}" destId="{637FBFA5-0E36-468D-B35E-D63837ED98B2}" srcOrd="1" destOrd="0" presId="urn:microsoft.com/office/officeart/2005/8/layout/orgChart1"/>
    <dgm:cxn modelId="{2BBB4CDC-68B7-4C6F-8279-048383082054}" type="presParOf" srcId="{08F3DAF0-E52F-4AB0-80D6-50908629C8FE}" destId="{463F8019-86BD-429F-A8F3-247C8B591E6B}" srcOrd="2" destOrd="0" presId="urn:microsoft.com/office/officeart/2005/8/layout/orgChart1"/>
    <dgm:cxn modelId="{A23B202A-0D21-4677-A5FD-1ECFAB497D2A}" type="presParOf" srcId="{CE902A38-B9F6-40EB-A050-58EA25FFA75F}" destId="{BFF9CEE0-86A3-4AF1-84B1-D6E22C4BDDAE}" srcOrd="8" destOrd="0" presId="urn:microsoft.com/office/officeart/2005/8/layout/orgChart1"/>
    <dgm:cxn modelId="{E43E462A-0465-4F83-AD28-DD99381F08F4}" type="presParOf" srcId="{CE902A38-B9F6-40EB-A050-58EA25FFA75F}" destId="{85271B67-91B5-4408-932A-FAA9C3320BFD}" srcOrd="9" destOrd="0" presId="urn:microsoft.com/office/officeart/2005/8/layout/orgChart1"/>
    <dgm:cxn modelId="{89070891-33A6-43A8-8881-895376958B0A}" type="presParOf" srcId="{85271B67-91B5-4408-932A-FAA9C3320BFD}" destId="{58919A9E-FC43-4A07-BF76-269E5649935C}" srcOrd="0" destOrd="0" presId="urn:microsoft.com/office/officeart/2005/8/layout/orgChart1"/>
    <dgm:cxn modelId="{7FFA94E8-24F3-4915-8C53-59CAF99237E5}" type="presParOf" srcId="{58919A9E-FC43-4A07-BF76-269E5649935C}" destId="{0D5454B1-2441-47E2-AA13-3E68E80A3C8B}" srcOrd="0" destOrd="0" presId="urn:microsoft.com/office/officeart/2005/8/layout/orgChart1"/>
    <dgm:cxn modelId="{2B8E34A2-7B64-46E4-BFAE-5593FBD97F7A}" type="presParOf" srcId="{58919A9E-FC43-4A07-BF76-269E5649935C}" destId="{F5AF7E94-D4A4-478C-BA41-413C2B6CBF30}" srcOrd="1" destOrd="0" presId="urn:microsoft.com/office/officeart/2005/8/layout/orgChart1"/>
    <dgm:cxn modelId="{EF194877-6DA3-4054-8D0C-07D348F20D01}" type="presParOf" srcId="{85271B67-91B5-4408-932A-FAA9C3320BFD}" destId="{0B50B255-0F8B-499A-A506-1339E7E95DF6}" srcOrd="1" destOrd="0" presId="urn:microsoft.com/office/officeart/2005/8/layout/orgChart1"/>
    <dgm:cxn modelId="{9E7CE9F1-78E9-4357-B331-4FCA8893C6AE}" type="presParOf" srcId="{85271B67-91B5-4408-932A-FAA9C3320BFD}" destId="{2FA93BB1-D12F-43C5-BADE-A9D284DB5B29}" srcOrd="2" destOrd="0" presId="urn:microsoft.com/office/officeart/2005/8/layout/orgChart1"/>
    <dgm:cxn modelId="{4149BD3B-6335-4A33-A9BA-8D37BAF406CB}" type="presParOf" srcId="{CE902A38-B9F6-40EB-A050-58EA25FFA75F}" destId="{54DF817E-F957-4730-84E4-C920CD1D585F}" srcOrd="10" destOrd="0" presId="urn:microsoft.com/office/officeart/2005/8/layout/orgChart1"/>
    <dgm:cxn modelId="{BBD99064-0FDF-4B4F-B388-11D589B3EEA5}" type="presParOf" srcId="{CE902A38-B9F6-40EB-A050-58EA25FFA75F}" destId="{11266C98-4044-4A76-AE2B-73DD7C6B52E4}" srcOrd="11" destOrd="0" presId="urn:microsoft.com/office/officeart/2005/8/layout/orgChart1"/>
    <dgm:cxn modelId="{D5688597-C983-41D8-972D-5F07D9939A71}" type="presParOf" srcId="{11266C98-4044-4A76-AE2B-73DD7C6B52E4}" destId="{58641BEF-345B-4A34-AA8D-86B2F1527708}" srcOrd="0" destOrd="0" presId="urn:microsoft.com/office/officeart/2005/8/layout/orgChart1"/>
    <dgm:cxn modelId="{16139D8F-5855-4AA1-A582-02C0A22302E5}" type="presParOf" srcId="{58641BEF-345B-4A34-AA8D-86B2F1527708}" destId="{3C1A5731-D977-4B6D-A79E-1523B8A3CE4C}" srcOrd="0" destOrd="0" presId="urn:microsoft.com/office/officeart/2005/8/layout/orgChart1"/>
    <dgm:cxn modelId="{50197DF5-9211-4513-A6D5-A777B0A95C58}" type="presParOf" srcId="{58641BEF-345B-4A34-AA8D-86B2F1527708}" destId="{32602051-E413-4237-9439-D930DABAF729}" srcOrd="1" destOrd="0" presId="urn:microsoft.com/office/officeart/2005/8/layout/orgChart1"/>
    <dgm:cxn modelId="{9AC77071-7E3F-4CAC-8DC4-622ACAB45161}" type="presParOf" srcId="{11266C98-4044-4A76-AE2B-73DD7C6B52E4}" destId="{37E4DDB2-B31F-4459-AF51-518A25421490}" srcOrd="1" destOrd="0" presId="urn:microsoft.com/office/officeart/2005/8/layout/orgChart1"/>
    <dgm:cxn modelId="{49F3CF62-68F0-4803-B3B9-3CC5F27D6E22}" type="presParOf" srcId="{11266C98-4044-4A76-AE2B-73DD7C6B52E4}" destId="{A0FC91B7-B8F7-4957-ADC0-1B8EF4FB566B}" srcOrd="2" destOrd="0" presId="urn:microsoft.com/office/officeart/2005/8/layout/orgChart1"/>
    <dgm:cxn modelId="{A1444B57-A755-4D00-A984-1D9DC3771578}" type="presParOf" srcId="{C9F120B3-4E21-44FD-A2ED-255D409168AF}" destId="{81D5955B-5621-4531-A300-0BB0C628FA56}" srcOrd="2" destOrd="0" presId="urn:microsoft.com/office/officeart/2005/8/layout/orgChart1"/>
    <dgm:cxn modelId="{0A428981-DCF0-45BC-BB2A-C4925118B790}" type="presParOf" srcId="{81D5955B-5621-4531-A300-0BB0C628FA56}" destId="{D8427917-D0F3-4136-AF32-62D300E72354}" srcOrd="0" destOrd="0" presId="urn:microsoft.com/office/officeart/2005/8/layout/orgChart1"/>
    <dgm:cxn modelId="{7422F93E-EF8F-4BD3-9E5A-9FC6D804DF80}" type="presParOf" srcId="{81D5955B-5621-4531-A300-0BB0C628FA56}" destId="{1DCB2555-9777-44A4-B8FE-AFCD51F92B9B}" srcOrd="1" destOrd="0" presId="urn:microsoft.com/office/officeart/2005/8/layout/orgChart1"/>
    <dgm:cxn modelId="{B8EDBC63-F41B-4481-94D1-0D4E5AE2BAFB}" type="presParOf" srcId="{1DCB2555-9777-44A4-B8FE-AFCD51F92B9B}" destId="{1AD11939-1628-4DD4-8ED3-125DA3F71FB1}" srcOrd="0" destOrd="0" presId="urn:microsoft.com/office/officeart/2005/8/layout/orgChart1"/>
    <dgm:cxn modelId="{2DC48FC0-4F09-4352-8A6C-186C27785E74}" type="presParOf" srcId="{1AD11939-1628-4DD4-8ED3-125DA3F71FB1}" destId="{46A569DC-085C-4F20-9C39-760734946F6A}" srcOrd="0" destOrd="0" presId="urn:microsoft.com/office/officeart/2005/8/layout/orgChart1"/>
    <dgm:cxn modelId="{6F9C9C04-5501-483E-985E-EE0DF9B273CE}" type="presParOf" srcId="{1AD11939-1628-4DD4-8ED3-125DA3F71FB1}" destId="{4A45C03A-A842-4344-87C1-E05366972F33}" srcOrd="1" destOrd="0" presId="urn:microsoft.com/office/officeart/2005/8/layout/orgChart1"/>
    <dgm:cxn modelId="{EFCF5625-F3B4-4B90-9396-24080F985740}" type="presParOf" srcId="{1DCB2555-9777-44A4-B8FE-AFCD51F92B9B}" destId="{5F88EA63-0507-4F3D-9B32-763194D0470A}" srcOrd="1" destOrd="0" presId="urn:microsoft.com/office/officeart/2005/8/layout/orgChart1"/>
    <dgm:cxn modelId="{9DF62CAC-6EB4-474D-B127-4F0F7A092D6D}" type="presParOf" srcId="{1DCB2555-9777-44A4-B8FE-AFCD51F92B9B}" destId="{A84CB4EE-D446-43BC-A41E-B626DF07E4A9}"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427917-D0F3-4136-AF32-62D300E72354}">
      <dsp:nvSpPr>
        <dsp:cNvPr id="0" name=""/>
        <dsp:cNvSpPr/>
      </dsp:nvSpPr>
      <dsp:spPr>
        <a:xfrm>
          <a:off x="2354237" y="1918195"/>
          <a:ext cx="578506" cy="371796"/>
        </a:xfrm>
        <a:custGeom>
          <a:avLst/>
          <a:gdLst/>
          <a:ahLst/>
          <a:cxnLst/>
          <a:rect l="0" t="0" r="0" b="0"/>
          <a:pathLst>
            <a:path>
              <a:moveTo>
                <a:pt x="0" y="0"/>
              </a:moveTo>
              <a:lnTo>
                <a:pt x="578506" y="371796"/>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sp>
    <dsp:sp modelId="{54DF817E-F957-4730-84E4-C920CD1D585F}">
      <dsp:nvSpPr>
        <dsp:cNvPr id="0" name=""/>
        <dsp:cNvSpPr/>
      </dsp:nvSpPr>
      <dsp:spPr>
        <a:xfrm>
          <a:off x="2354237" y="1918195"/>
          <a:ext cx="2456968" cy="773580"/>
        </a:xfrm>
        <a:custGeom>
          <a:avLst/>
          <a:gdLst/>
          <a:ahLst/>
          <a:cxnLst/>
          <a:rect l="0" t="0" r="0" b="0"/>
          <a:pathLst>
            <a:path>
              <a:moveTo>
                <a:pt x="0" y="0"/>
              </a:moveTo>
              <a:lnTo>
                <a:pt x="0" y="696480"/>
              </a:lnTo>
              <a:lnTo>
                <a:pt x="2456968" y="696480"/>
              </a:lnTo>
              <a:lnTo>
                <a:pt x="2456968" y="7735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F9CEE0-86A3-4AF1-84B1-D6E22C4BDDAE}">
      <dsp:nvSpPr>
        <dsp:cNvPr id="0" name=""/>
        <dsp:cNvSpPr/>
      </dsp:nvSpPr>
      <dsp:spPr>
        <a:xfrm>
          <a:off x="2354237" y="1918195"/>
          <a:ext cx="1568484" cy="773580"/>
        </a:xfrm>
        <a:custGeom>
          <a:avLst/>
          <a:gdLst/>
          <a:ahLst/>
          <a:cxnLst/>
          <a:rect l="0" t="0" r="0" b="0"/>
          <a:pathLst>
            <a:path>
              <a:moveTo>
                <a:pt x="0" y="0"/>
              </a:moveTo>
              <a:lnTo>
                <a:pt x="0" y="696480"/>
              </a:lnTo>
              <a:lnTo>
                <a:pt x="1568484" y="696480"/>
              </a:lnTo>
              <a:lnTo>
                <a:pt x="1568484" y="7735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3E7EA5-4E08-4DA4-95B5-A399D3EE513B}">
      <dsp:nvSpPr>
        <dsp:cNvPr id="0" name=""/>
        <dsp:cNvSpPr/>
      </dsp:nvSpPr>
      <dsp:spPr>
        <a:xfrm>
          <a:off x="2354237" y="1918195"/>
          <a:ext cx="679999" cy="773580"/>
        </a:xfrm>
        <a:custGeom>
          <a:avLst/>
          <a:gdLst/>
          <a:ahLst/>
          <a:cxnLst/>
          <a:rect l="0" t="0" r="0" b="0"/>
          <a:pathLst>
            <a:path>
              <a:moveTo>
                <a:pt x="0" y="0"/>
              </a:moveTo>
              <a:lnTo>
                <a:pt x="0" y="696480"/>
              </a:lnTo>
              <a:lnTo>
                <a:pt x="679999" y="696480"/>
              </a:lnTo>
              <a:lnTo>
                <a:pt x="679999" y="7735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660379-8DCD-4B9D-BDE5-036D58DA2644}">
      <dsp:nvSpPr>
        <dsp:cNvPr id="0" name=""/>
        <dsp:cNvSpPr/>
      </dsp:nvSpPr>
      <dsp:spPr>
        <a:xfrm>
          <a:off x="2145752" y="1918195"/>
          <a:ext cx="208485" cy="773580"/>
        </a:xfrm>
        <a:custGeom>
          <a:avLst/>
          <a:gdLst/>
          <a:ahLst/>
          <a:cxnLst/>
          <a:rect l="0" t="0" r="0" b="0"/>
          <a:pathLst>
            <a:path>
              <a:moveTo>
                <a:pt x="208485" y="0"/>
              </a:moveTo>
              <a:lnTo>
                <a:pt x="208485" y="696480"/>
              </a:lnTo>
              <a:lnTo>
                <a:pt x="0" y="696480"/>
              </a:lnTo>
              <a:lnTo>
                <a:pt x="0" y="7735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1599EB-BAAD-407D-BE4A-6087E2E5B8D6}">
      <dsp:nvSpPr>
        <dsp:cNvPr id="0" name=""/>
        <dsp:cNvSpPr/>
      </dsp:nvSpPr>
      <dsp:spPr>
        <a:xfrm>
          <a:off x="1257267" y="1918195"/>
          <a:ext cx="1096970" cy="773580"/>
        </a:xfrm>
        <a:custGeom>
          <a:avLst/>
          <a:gdLst/>
          <a:ahLst/>
          <a:cxnLst/>
          <a:rect l="0" t="0" r="0" b="0"/>
          <a:pathLst>
            <a:path>
              <a:moveTo>
                <a:pt x="1096970" y="0"/>
              </a:moveTo>
              <a:lnTo>
                <a:pt x="1096970" y="696480"/>
              </a:lnTo>
              <a:lnTo>
                <a:pt x="0" y="696480"/>
              </a:lnTo>
              <a:lnTo>
                <a:pt x="0" y="7735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9CB488-A475-46E4-86AD-6881A6742AA8}">
      <dsp:nvSpPr>
        <dsp:cNvPr id="0" name=""/>
        <dsp:cNvSpPr/>
      </dsp:nvSpPr>
      <dsp:spPr>
        <a:xfrm>
          <a:off x="368782" y="1918195"/>
          <a:ext cx="1985455" cy="773580"/>
        </a:xfrm>
        <a:custGeom>
          <a:avLst/>
          <a:gdLst/>
          <a:ahLst/>
          <a:cxnLst/>
          <a:rect l="0" t="0" r="0" b="0"/>
          <a:pathLst>
            <a:path>
              <a:moveTo>
                <a:pt x="1985455" y="0"/>
              </a:moveTo>
              <a:lnTo>
                <a:pt x="1985455" y="696480"/>
              </a:lnTo>
              <a:lnTo>
                <a:pt x="0" y="696480"/>
              </a:lnTo>
              <a:lnTo>
                <a:pt x="0" y="7735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FAF369-0A2C-469E-BAA3-D8E67445D857}">
      <dsp:nvSpPr>
        <dsp:cNvPr id="0" name=""/>
        <dsp:cNvSpPr/>
      </dsp:nvSpPr>
      <dsp:spPr>
        <a:xfrm>
          <a:off x="1883531" y="1043181"/>
          <a:ext cx="941412" cy="8750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To ensure children are well rounded pupils with strong moral values through the ‘Take Care’ approach</a:t>
          </a:r>
        </a:p>
      </dsp:txBody>
      <dsp:txXfrm>
        <a:off x="1883531" y="1043181"/>
        <a:ext cx="941412" cy="875014"/>
      </dsp:txXfrm>
    </dsp:sp>
    <dsp:sp modelId="{ABCA812F-9FD5-495F-934C-798A3D5155A7}">
      <dsp:nvSpPr>
        <dsp:cNvPr id="0" name=""/>
        <dsp:cNvSpPr/>
      </dsp:nvSpPr>
      <dsp:spPr>
        <a:xfrm>
          <a:off x="1640" y="2691776"/>
          <a:ext cx="734284" cy="36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Generosity</a:t>
          </a:r>
        </a:p>
      </dsp:txBody>
      <dsp:txXfrm>
        <a:off x="1640" y="2691776"/>
        <a:ext cx="734284" cy="367142"/>
      </dsp:txXfrm>
    </dsp:sp>
    <dsp:sp modelId="{F5C0664D-8F31-40FF-BED1-9717D016E3E9}">
      <dsp:nvSpPr>
        <dsp:cNvPr id="0" name=""/>
        <dsp:cNvSpPr/>
      </dsp:nvSpPr>
      <dsp:spPr>
        <a:xfrm>
          <a:off x="890124" y="2691776"/>
          <a:ext cx="734284" cy="36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Respect</a:t>
          </a:r>
        </a:p>
      </dsp:txBody>
      <dsp:txXfrm>
        <a:off x="890124" y="2691776"/>
        <a:ext cx="734284" cy="367142"/>
      </dsp:txXfrm>
    </dsp:sp>
    <dsp:sp modelId="{C59EC9BA-84D5-4FFD-AB60-6FF432A60482}">
      <dsp:nvSpPr>
        <dsp:cNvPr id="0" name=""/>
        <dsp:cNvSpPr/>
      </dsp:nvSpPr>
      <dsp:spPr>
        <a:xfrm>
          <a:off x="1778609" y="2691776"/>
          <a:ext cx="734284" cy="36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Courage</a:t>
          </a:r>
        </a:p>
      </dsp:txBody>
      <dsp:txXfrm>
        <a:off x="1778609" y="2691776"/>
        <a:ext cx="734284" cy="367142"/>
      </dsp:txXfrm>
    </dsp:sp>
    <dsp:sp modelId="{2883137B-ADA9-4675-B1E9-287B5BC085AA}">
      <dsp:nvSpPr>
        <dsp:cNvPr id="0" name=""/>
        <dsp:cNvSpPr/>
      </dsp:nvSpPr>
      <dsp:spPr>
        <a:xfrm>
          <a:off x="2667094" y="2691776"/>
          <a:ext cx="734284" cy="36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Forgiveness</a:t>
          </a:r>
        </a:p>
      </dsp:txBody>
      <dsp:txXfrm>
        <a:off x="2667094" y="2691776"/>
        <a:ext cx="734284" cy="367142"/>
      </dsp:txXfrm>
    </dsp:sp>
    <dsp:sp modelId="{0D5454B1-2441-47E2-AA13-3E68E80A3C8B}">
      <dsp:nvSpPr>
        <dsp:cNvPr id="0" name=""/>
        <dsp:cNvSpPr/>
      </dsp:nvSpPr>
      <dsp:spPr>
        <a:xfrm>
          <a:off x="3555579" y="2691776"/>
          <a:ext cx="734284" cy="36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Compassion</a:t>
          </a:r>
        </a:p>
      </dsp:txBody>
      <dsp:txXfrm>
        <a:off x="3555579" y="2691776"/>
        <a:ext cx="734284" cy="367142"/>
      </dsp:txXfrm>
    </dsp:sp>
    <dsp:sp modelId="{3C1A5731-D977-4B6D-A79E-1523B8A3CE4C}">
      <dsp:nvSpPr>
        <dsp:cNvPr id="0" name=""/>
        <dsp:cNvSpPr/>
      </dsp:nvSpPr>
      <dsp:spPr>
        <a:xfrm>
          <a:off x="4444063" y="2691776"/>
          <a:ext cx="734284" cy="36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Friendship</a:t>
          </a:r>
        </a:p>
      </dsp:txBody>
      <dsp:txXfrm>
        <a:off x="4444063" y="2691776"/>
        <a:ext cx="734284" cy="367142"/>
      </dsp:txXfrm>
    </dsp:sp>
    <dsp:sp modelId="{46A569DC-085C-4F20-9C39-760734946F6A}">
      <dsp:nvSpPr>
        <dsp:cNvPr id="0" name=""/>
        <dsp:cNvSpPr/>
      </dsp:nvSpPr>
      <dsp:spPr>
        <a:xfrm>
          <a:off x="1680369" y="2057401"/>
          <a:ext cx="1252374" cy="4651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We take care of ourselves, each other, our work, our school and our world.</a:t>
          </a:r>
        </a:p>
      </dsp:txBody>
      <dsp:txXfrm>
        <a:off x="1680369" y="2057401"/>
        <a:ext cx="1252374" cy="46518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A9A6D0-8A57-4BA4-B526-E89A97425F91}"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3736526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A9A6D0-8A57-4BA4-B526-E89A97425F91}"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1921476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A9A6D0-8A57-4BA4-B526-E89A97425F91}"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3416205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A9A6D0-8A57-4BA4-B526-E89A97425F91}" type="datetimeFigureOut">
              <a:rPr lang="en-GB" smtClean="0"/>
              <a:t>03/06/2026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2906956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A9A6D0-8A57-4BA4-B526-E89A97425F91}" type="datetimeFigureOut">
              <a:rPr lang="en-GB" smtClean="0"/>
              <a:t>03/06/2026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1903349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A9A6D0-8A57-4BA4-B526-E89A97425F91}" type="datetimeFigureOut">
              <a:rPr lang="en-GB" smtClean="0"/>
              <a:t>03/06/2026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32600323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A9A6D0-8A57-4BA4-B526-E89A97425F91}" type="datetimeFigureOut">
              <a:rPr lang="en-GB" smtClean="0"/>
              <a:t>03/06/2026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1466841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25A9A6D0-8A57-4BA4-B526-E89A97425F91}" type="datetimeFigureOut">
              <a:rPr lang="en-GB" smtClean="0"/>
              <a:t>03/06/2026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185128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25A9A6D0-8A57-4BA4-B526-E89A97425F91}" type="datetimeFigureOut">
              <a:rPr lang="en-GB" smtClean="0"/>
              <a:t>03/06/2026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57982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A9A6D0-8A57-4BA4-B526-E89A97425F91}"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1109701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A9A6D0-8A57-4BA4-B526-E89A97425F91}"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332B3C-81E1-4DAC-AF75-47026ABDDBC2}" type="slidenum">
              <a:rPr lang="en-GB" smtClean="0"/>
              <a:t>‹#›</a:t>
            </a:fld>
            <a:endParaRPr lang="en-GB"/>
          </a:p>
        </p:txBody>
      </p:sp>
    </p:spTree>
    <p:extLst>
      <p:ext uri="{BB962C8B-B14F-4D97-AF65-F5344CB8AC3E}">
        <p14:creationId xmlns:p14="http://schemas.microsoft.com/office/powerpoint/2010/main" val="1380245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25A9A6D0-8A57-4BA4-B526-E89A97425F91}" type="datetimeFigureOut">
              <a:rPr lang="en-GB" smtClean="0"/>
              <a:t>03/06/2026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9332B3C-81E1-4DAC-AF75-47026ABDDBC2}" type="slidenum">
              <a:rPr lang="en-GB" smtClean="0"/>
              <a:t>‹#›</a:t>
            </a:fld>
            <a:endParaRPr lang="en-GB"/>
          </a:p>
        </p:txBody>
      </p:sp>
    </p:spTree>
    <p:extLst>
      <p:ext uri="{BB962C8B-B14F-4D97-AF65-F5344CB8AC3E}">
        <p14:creationId xmlns:p14="http://schemas.microsoft.com/office/powerpoint/2010/main" val="20341718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sv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D54C123-18AC-4AC8-AAE2-798D6695C31B}"/>
              </a:ext>
            </a:extLst>
          </p:cNvPr>
          <p:cNvSpPr txBox="1"/>
          <p:nvPr/>
        </p:nvSpPr>
        <p:spPr>
          <a:xfrm>
            <a:off x="614149" y="832513"/>
            <a:ext cx="3684896" cy="369332"/>
          </a:xfrm>
          <a:prstGeom prst="rect">
            <a:avLst/>
          </a:prstGeom>
          <a:noFill/>
        </p:spPr>
        <p:txBody>
          <a:bodyPr wrap="square" rtlCol="0">
            <a:spAutoFit/>
          </a:bodyPr>
          <a:lstStyle/>
          <a:p>
            <a:r>
              <a:rPr lang="en-GB" dirty="0"/>
              <a:t> Collective Worship at Edale</a:t>
            </a:r>
          </a:p>
        </p:txBody>
      </p:sp>
      <p:pic>
        <p:nvPicPr>
          <p:cNvPr id="6" name="Graphic 5" descr="Group">
            <a:extLst>
              <a:ext uri="{FF2B5EF4-FFF2-40B4-BE49-F238E27FC236}">
                <a16:creationId xmlns:a16="http://schemas.microsoft.com/office/drawing/2014/main" id="{115E520D-69F7-44AB-8855-5AA2D310EA3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32361" y="559979"/>
            <a:ext cx="914400" cy="914400"/>
          </a:xfrm>
          <a:prstGeom prst="rect">
            <a:avLst/>
          </a:prstGeom>
        </p:spPr>
      </p:pic>
      <p:sp>
        <p:nvSpPr>
          <p:cNvPr id="7" name="TextBox 6">
            <a:extLst>
              <a:ext uri="{FF2B5EF4-FFF2-40B4-BE49-F238E27FC236}">
                <a16:creationId xmlns:a16="http://schemas.microsoft.com/office/drawing/2014/main" id="{EB00D3D1-3724-4FAF-981C-DA2A35D9A948}"/>
              </a:ext>
            </a:extLst>
          </p:cNvPr>
          <p:cNvSpPr txBox="1"/>
          <p:nvPr/>
        </p:nvSpPr>
        <p:spPr>
          <a:xfrm>
            <a:off x="326065" y="1346729"/>
            <a:ext cx="6379535" cy="1077218"/>
          </a:xfrm>
          <a:prstGeom prst="rect">
            <a:avLst/>
          </a:prstGeom>
          <a:noFill/>
        </p:spPr>
        <p:txBody>
          <a:bodyPr wrap="square" rtlCol="0">
            <a:spAutoFit/>
          </a:bodyPr>
          <a:lstStyle/>
          <a:p>
            <a:r>
              <a:rPr lang="en-GB" sz="1200" dirty="0"/>
              <a:t>Children at </a:t>
            </a:r>
            <a:r>
              <a:rPr lang="en-GB" sz="1200" dirty="0" err="1"/>
              <a:t>Edale</a:t>
            </a:r>
            <a:r>
              <a:rPr lang="en-GB" sz="1200" dirty="0"/>
              <a:t> are given daily opportunities to take part in times of collective reflection. This time is spent exploring fundamental moral values of society and how this relates to their own values and beliefs and the beliefs and values of others.</a:t>
            </a:r>
          </a:p>
          <a:p>
            <a:endParaRPr lang="en-GB" sz="1400" dirty="0"/>
          </a:p>
          <a:p>
            <a:endParaRPr lang="en-GB" sz="1400" dirty="0"/>
          </a:p>
        </p:txBody>
      </p:sp>
      <p:graphicFrame>
        <p:nvGraphicFramePr>
          <p:cNvPr id="8" name="Diagram 7">
            <a:extLst>
              <a:ext uri="{FF2B5EF4-FFF2-40B4-BE49-F238E27FC236}">
                <a16:creationId xmlns:a16="http://schemas.microsoft.com/office/drawing/2014/main" id="{BAE03E14-8186-4062-B307-AF646C550260}"/>
              </a:ext>
            </a:extLst>
          </p:cNvPr>
          <p:cNvGraphicFramePr/>
          <p:nvPr>
            <p:extLst>
              <p:ext uri="{D42A27DB-BD31-4B8C-83A1-F6EECF244321}">
                <p14:modId xmlns:p14="http://schemas.microsoft.com/office/powerpoint/2010/main" val="374848233"/>
              </p:ext>
            </p:extLst>
          </p:nvPr>
        </p:nvGraphicFramePr>
        <p:xfrm>
          <a:off x="869130" y="1105838"/>
          <a:ext cx="5179989" cy="41021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D69EF9C1-4E13-4DFD-9324-A81E3B295DBB}"/>
              </a:ext>
            </a:extLst>
          </p:cNvPr>
          <p:cNvSpPr txBox="1"/>
          <p:nvPr/>
        </p:nvSpPr>
        <p:spPr>
          <a:xfrm>
            <a:off x="212649" y="4284252"/>
            <a:ext cx="6492949" cy="3847207"/>
          </a:xfrm>
          <a:prstGeom prst="rect">
            <a:avLst/>
          </a:prstGeom>
          <a:noFill/>
        </p:spPr>
        <p:txBody>
          <a:bodyPr wrap="square" rtlCol="0">
            <a:spAutoFit/>
          </a:bodyPr>
          <a:lstStyle/>
          <a:p>
            <a:r>
              <a:rPr lang="en-GB" sz="1600" dirty="0"/>
              <a:t> </a:t>
            </a:r>
            <a:r>
              <a:rPr lang="en-GB" sz="1200" dirty="0"/>
              <a:t>Collective reflection takes place in year groups and we use </a:t>
            </a:r>
            <a:r>
              <a:rPr lang="en-GB" sz="1200" dirty="0" err="1"/>
              <a:t>VotesforSchools</a:t>
            </a:r>
            <a:r>
              <a:rPr lang="en-GB" sz="1200" dirty="0"/>
              <a:t> to facilitate sessions. Class teachers are able to engage in meaningful reflection through the use of the </a:t>
            </a:r>
            <a:r>
              <a:rPr lang="en-GB" sz="1200" dirty="0" err="1"/>
              <a:t>VotesforSchools</a:t>
            </a:r>
            <a:r>
              <a:rPr lang="en-GB" sz="1200" dirty="0"/>
              <a:t> platform and can engage in current and challenging reflection activities. Children are given time to think about the underlying messages in these sessions and how they relate to themselves and others. Children will be given opportunities to develop their </a:t>
            </a:r>
            <a:r>
              <a:rPr lang="en-GB" sz="1200" dirty="0" err="1"/>
              <a:t>oracy</a:t>
            </a:r>
            <a:r>
              <a:rPr lang="en-GB" sz="1200" dirty="0"/>
              <a:t> skills through collective reflection by actively participating in a variety of dialogic activities, for example, the use of talk partners, trios and discussion roles.</a:t>
            </a:r>
          </a:p>
          <a:p>
            <a:endParaRPr lang="en-GB" sz="1200" dirty="0"/>
          </a:p>
          <a:p>
            <a:r>
              <a:rPr lang="en-GB" sz="1200" dirty="0"/>
              <a:t>Through collective reflection, children will have the opportunity to explore ‘big questions’ around their own beliefs, views and spirituality and be accepting and respectful of those who have views and beliefs that are different from their own. Children will have the opportunity to explore British Values and reflect on how these impact their lives and the lives of those people in their community. Collective reflection will foster social and emotional literacy and teach children about their civic role within their society.</a:t>
            </a:r>
          </a:p>
          <a:p>
            <a:endParaRPr lang="en-GB" sz="1200" dirty="0"/>
          </a:p>
          <a:p>
            <a:r>
              <a:rPr lang="en-GB" sz="1200" dirty="0"/>
              <a:t> Where appropriate, collective reflection time may be linked to our curriculum outcomes in order to give children the opportunity to make links between the knowledge learned in lessons and their holistic development as global citizens. In addition to these year group sessions, children will also take part in larger assemblies focused on singing together and celebrating ‘Take Care’ successes throughout the week.</a:t>
            </a:r>
          </a:p>
        </p:txBody>
      </p:sp>
    </p:spTree>
    <p:extLst>
      <p:ext uri="{BB962C8B-B14F-4D97-AF65-F5344CB8AC3E}">
        <p14:creationId xmlns:p14="http://schemas.microsoft.com/office/powerpoint/2010/main" val="321388665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251</TotalTime>
  <Words>349</Words>
  <Application>Microsoft Office PowerPoint</Application>
  <PresentationFormat>A4 Paper (210x297 mm)</PresentationFormat>
  <Paragraphs>15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Bradley</dc:creator>
  <cp:lastModifiedBy>DM Crosby</cp:lastModifiedBy>
  <cp:revision>17</cp:revision>
  <dcterms:created xsi:type="dcterms:W3CDTF">2021-09-08T10:10:50Z</dcterms:created>
  <dcterms:modified xsi:type="dcterms:W3CDTF">2026-06-03T12:18:29Z</dcterms:modified>
</cp:coreProperties>
</file>