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042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427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27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25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121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854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876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470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027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424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F4A2E-5784-4C37-A4B9-E728C606B307}" type="datetimeFigureOut">
              <a:rPr lang="en-GB" smtClean="0"/>
              <a:t>05/07/2023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ACB87-0DF0-4688-A386-545F78D00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869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Prevent@nottinghamcity.gov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7452" y="2960808"/>
            <a:ext cx="60250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400" b="1" dirty="0">
                <a:solidFill>
                  <a:srgbClr val="000000"/>
                </a:solidFill>
              </a:rPr>
              <a:t>Outward appearance</a:t>
            </a:r>
            <a:endParaRPr lang="en-US" sz="1400" dirty="0">
              <a:solidFill>
                <a:srgbClr val="000000"/>
              </a:solidFill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Becoming increasingly argumentative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Refusing to listen to different points of view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Unwilling to engage with children who are different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Becoming abusive to children who are different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Embracing conspiracy theories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Feeling persecuted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Changing friends and appearance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Distancing themselves from old friends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No longer doing things they used to enjoy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Converting to a new religion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Being secretive and reluctant to discuss their whereabouts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Sympathetic to extremist ideologies and </a:t>
            </a:r>
            <a:r>
              <a:rPr lang="en-US" sz="1400" dirty="0" smtClean="0">
                <a:solidFill>
                  <a:srgbClr val="3C3C3B"/>
                </a:solidFill>
              </a:rPr>
              <a:t>groups</a:t>
            </a:r>
          </a:p>
          <a:p>
            <a:pPr fontAlgn="base"/>
            <a:endParaRPr lang="en-US" sz="1400" dirty="0">
              <a:solidFill>
                <a:srgbClr val="3C3C3B"/>
              </a:solidFill>
            </a:endParaRPr>
          </a:p>
          <a:p>
            <a:pPr fontAlgn="base"/>
            <a:r>
              <a:rPr lang="en-US" sz="1400" b="1" dirty="0">
                <a:solidFill>
                  <a:srgbClr val="000000"/>
                </a:solidFill>
              </a:rPr>
              <a:t>Online behaviour</a:t>
            </a:r>
            <a:endParaRPr lang="en-US" sz="1400" dirty="0">
              <a:solidFill>
                <a:srgbClr val="000000"/>
              </a:solidFill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Changing online identity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Having more than one online identity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Spending a lot of time online or on the phone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Accessing extremist online content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3C3C3B"/>
                </a:solidFill>
              </a:rPr>
              <a:t>Joining or trying to join an extremist organisation</a:t>
            </a:r>
            <a:endParaRPr lang="en-US" sz="1400" b="0" i="0" dirty="0">
              <a:solidFill>
                <a:srgbClr val="3C3C3B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7454" y="939452"/>
            <a:ext cx="18662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/>
              <a:t>PREVENT </a:t>
            </a:r>
            <a:r>
              <a:rPr lang="en-GB" sz="1600" b="1" dirty="0" smtClean="0"/>
              <a:t>STRATEGY</a:t>
            </a:r>
            <a:endParaRPr lang="en-GB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177453" y="1319109"/>
            <a:ext cx="63131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Prevent is a government strategy designed </a:t>
            </a:r>
            <a:r>
              <a:rPr lang="en-US" sz="1600" dirty="0" smtClean="0"/>
              <a:t>to stop people becoming </a:t>
            </a:r>
            <a:r>
              <a:rPr lang="en-US" sz="1600" dirty="0"/>
              <a:t>terrorists or </a:t>
            </a:r>
            <a:r>
              <a:rPr lang="en-US" sz="1600" dirty="0" smtClean="0"/>
              <a:t>supporting terrorist </a:t>
            </a:r>
            <a:r>
              <a:rPr lang="en-US" sz="1600" dirty="0"/>
              <a:t>or extremist causes.</a:t>
            </a:r>
            <a:endParaRPr lang="en-GB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177454" y="1981304"/>
            <a:ext cx="19069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/>
              <a:t>WHAT TO LOOK FOR</a:t>
            </a:r>
            <a:endParaRPr lang="en-GB" sz="1600" b="1" dirty="0"/>
          </a:p>
        </p:txBody>
      </p:sp>
      <p:sp>
        <p:nvSpPr>
          <p:cNvPr id="8" name="Rectangle 7"/>
          <p:cNvSpPr/>
          <p:nvPr/>
        </p:nvSpPr>
        <p:spPr>
          <a:xfrm>
            <a:off x="177452" y="2334930"/>
            <a:ext cx="63131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Below are some key behaviours that may indicate </a:t>
            </a:r>
            <a:r>
              <a:rPr lang="en-US" sz="1600" dirty="0" err="1" smtClean="0"/>
              <a:t>radicalisation</a:t>
            </a:r>
            <a:r>
              <a:rPr lang="en-US" sz="1600" dirty="0" smtClean="0"/>
              <a:t> of an individual</a:t>
            </a:r>
            <a:endParaRPr lang="en-GB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177452" y="7403116"/>
            <a:ext cx="25980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/>
              <a:t>HOW TO REFER TO PREVENT</a:t>
            </a:r>
            <a:endParaRPr lang="en-GB" sz="1600" b="1" dirty="0"/>
          </a:p>
        </p:txBody>
      </p:sp>
      <p:sp>
        <p:nvSpPr>
          <p:cNvPr id="10" name="Rectangle 9"/>
          <p:cNvSpPr/>
          <p:nvPr/>
        </p:nvSpPr>
        <p:spPr>
          <a:xfrm>
            <a:off x="177452" y="7787438"/>
            <a:ext cx="63131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If you are concerned an individual is being radicalised then this should be </a:t>
            </a:r>
            <a:r>
              <a:rPr lang="en-GB" sz="1600" dirty="0" smtClean="0"/>
              <a:t>reported to the Prevent Team at Nottingham City: </a:t>
            </a:r>
            <a:endParaRPr lang="en-GB" sz="1600" dirty="0"/>
          </a:p>
          <a:p>
            <a:endParaRPr lang="en-GB" sz="1600" dirty="0"/>
          </a:p>
          <a:p>
            <a:r>
              <a:rPr lang="en-GB" sz="1600" dirty="0"/>
              <a:t>Amy </a:t>
            </a:r>
            <a:r>
              <a:rPr lang="en-GB" sz="1600" dirty="0" err="1" smtClean="0"/>
              <a:t>Goulden</a:t>
            </a:r>
            <a:r>
              <a:rPr lang="en-GB" sz="1600" dirty="0" smtClean="0"/>
              <a:t> is the Prevent Co-ordinator at Nottingham City: </a:t>
            </a:r>
            <a:r>
              <a:rPr lang="en-GB" sz="1600" u="sng" dirty="0" smtClean="0">
                <a:hlinkClick r:id="rId2"/>
              </a:rPr>
              <a:t>Prevent@nottinghamcity.gov.uk</a:t>
            </a:r>
            <a:r>
              <a:rPr lang="en-GB" sz="1600" dirty="0" smtClean="0"/>
              <a:t> </a:t>
            </a:r>
            <a:r>
              <a:rPr lang="en-GB" sz="1600" dirty="0"/>
              <a:t>/ 07818458778</a:t>
            </a:r>
          </a:p>
          <a:p>
            <a:endParaRPr lang="en-GB" sz="1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7212" y="158664"/>
            <a:ext cx="780788" cy="78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24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180</Words>
  <Application>Microsoft Office PowerPoint</Application>
  <PresentationFormat>A4 Paper (210x297 mm)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dm crosby</dc:creator>
  <cp:lastModifiedBy>dm crosby</cp:lastModifiedBy>
  <cp:revision>4</cp:revision>
  <dcterms:created xsi:type="dcterms:W3CDTF">2023-07-05T07:33:36Z</dcterms:created>
  <dcterms:modified xsi:type="dcterms:W3CDTF">2023-07-05T08:08:02Z</dcterms:modified>
</cp:coreProperties>
</file>